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1.xml" ContentType="application/vnd.openxmlformats-officedocument.presentationml.notesSlide+xml"/>
  <Override PartName="/ppt/tags/tag6.xml" ContentType="application/vnd.openxmlformats-officedocument.presentationml.tags+xml"/>
  <Override PartName="/ppt/notesSlides/notesSlide2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3.xml" ContentType="application/vnd.openxmlformats-officedocument.presentationml.notesSl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4.xml" ContentType="application/vnd.openxmlformats-officedocument.presentationml.notesSlide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notesSlides/notesSlide5.xml" ContentType="application/vnd.openxmlformats-officedocument.presentationml.notesSlide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notesSlides/notesSlide9.xml" ContentType="application/vnd.openxmlformats-officedocument.presentationml.notesSlide+xml"/>
  <Override PartName="/ppt/tags/tag25.xml" ContentType="application/vnd.openxmlformats-officedocument.presentationml.tags+xml"/>
  <Override PartName="/ppt/notesSlides/notesSlide10.xml" ContentType="application/vnd.openxmlformats-officedocument.presentationml.notesSlide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notesSlides/notesSlide11.xml" ContentType="application/vnd.openxmlformats-officedocument.presentationml.notesSlide+xml"/>
  <Override PartName="/ppt/tags/tag28.xml" ContentType="application/vnd.openxmlformats-officedocument.presentationml.tags+xml"/>
  <Override PartName="/ppt/notesSlides/notesSlide12.xml" ContentType="application/vnd.openxmlformats-officedocument.presentationml.notesSlide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notesSlides/notesSlide13.xml" ContentType="application/vnd.openxmlformats-officedocument.presentationml.notesSlide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>
  <p:sldMasterIdLst>
    <p:sldMasterId id="2147483648" r:id="rId1"/>
  </p:sldMasterIdLst>
  <p:notesMasterIdLst>
    <p:notesMasterId r:id="rId24"/>
  </p:notesMasterIdLst>
  <p:sldIdLst>
    <p:sldId id="301" r:id="rId2"/>
    <p:sldId id="259" r:id="rId3"/>
    <p:sldId id="260" r:id="rId4"/>
    <p:sldId id="291" r:id="rId5"/>
    <p:sldId id="261" r:id="rId6"/>
    <p:sldId id="297" r:id="rId7"/>
    <p:sldId id="282" r:id="rId8"/>
    <p:sldId id="315" r:id="rId9"/>
    <p:sldId id="316" r:id="rId10"/>
    <p:sldId id="317" r:id="rId11"/>
    <p:sldId id="307" r:id="rId12"/>
    <p:sldId id="298" r:id="rId13"/>
    <p:sldId id="266" r:id="rId14"/>
    <p:sldId id="308" r:id="rId15"/>
    <p:sldId id="323" r:id="rId16"/>
    <p:sldId id="324" r:id="rId17"/>
    <p:sldId id="325" r:id="rId18"/>
    <p:sldId id="326" r:id="rId19"/>
    <p:sldId id="328" r:id="rId20"/>
    <p:sldId id="327" r:id="rId21"/>
    <p:sldId id="329" r:id="rId22"/>
    <p:sldId id="303" r:id="rId23"/>
  </p:sldIdLst>
  <p:sldSz cx="12192000" cy="6858000"/>
  <p:notesSz cx="6858000" cy="9144000"/>
  <p:custDataLst>
    <p:tags r:id="rId2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FBFBF"/>
    <a:srgbClr val="5959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04" autoAdjust="0"/>
    <p:restoredTop sz="94660" autoAdjust="0"/>
  </p:normalViewPr>
  <p:slideViewPr>
    <p:cSldViewPr snapToGrid="0">
      <p:cViewPr varScale="1">
        <p:scale>
          <a:sx n="74" d="100"/>
          <a:sy n="74" d="100"/>
        </p:scale>
        <p:origin x="216" y="77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BFD021-6A73-488C-8B51-F22DABB8A545}" type="datetimeFigureOut">
              <a:rPr lang="zh-CN" altLang="en-US" smtClean="0"/>
              <a:t>2020/9/29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CA0EB4-A529-4335-9B3E-020BB0F9FF7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CA0EB4-A529-4335-9B3E-020BB0F9FF75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865324-6844-4AA0-9874-D8F982F0FEC0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CA0EB4-A529-4335-9B3E-020BB0F9FF75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865324-6844-4AA0-9874-D8F982F0FEC0}" type="slidenum">
              <a:rPr lang="zh-CN" altLang="en-US" smtClean="0"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865324-6844-4AA0-9874-D8F982F0FEC0}" type="slidenum">
              <a:rPr lang="zh-CN" altLang="en-US" smtClean="0"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CA0EB4-A529-4335-9B3E-020BB0F9FF75}" type="slidenum">
              <a:rPr lang="zh-CN" altLang="en-US" smtClean="0"/>
              <a:t>22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CA0EB4-A529-4335-9B3E-020BB0F9FF75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CA0EB4-A529-4335-9B3E-020BB0F9FF75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CA0EB4-A529-4335-9B3E-020BB0F9FF75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CA0EB4-A529-4335-9B3E-020BB0F9FF75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CA0EB4-A529-4335-9B3E-020BB0F9FF75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471C6-AD5F-4A48-85CD-A0853D0DC89C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CA0EB4-A529-4335-9B3E-020BB0F9FF75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CA0EB4-A529-4335-9B3E-020BB0F9FF75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89430-7B9A-447A-B98E-4BFADBD7E617}" type="datetimeFigureOut">
              <a:rPr lang="zh-CN" altLang="en-US" smtClean="0"/>
              <a:t>2020/9/29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814F9-BBE9-48E3-9C5C-39AEFA1A2946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00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4000">
        <p:random/>
      </p:transition>
    </mc:Choice>
    <mc:Fallback xmlns="">
      <p:transition spd="slow" advTm="4000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D89430-7B9A-447A-B98E-4BFADBD7E617}" type="datetimeFigureOut">
              <a:rPr lang="zh-CN" altLang="en-US" smtClean="0"/>
              <a:t>2020/9/29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7814F9-BBE9-48E3-9C5C-39AEFA1A294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mc:AlternateContent xmlns:mc="http://schemas.openxmlformats.org/markup-compatibility/2006" xmlns:p14="http://schemas.microsoft.com/office/powerpoint/2010/main">
    <mc:Choice Requires="p14">
      <p:transition spd="slow" p14:dur="1500" advTm="4000">
        <p:random/>
      </p:transition>
    </mc:Choice>
    <mc:Fallback xmlns="">
      <p:transition spd="slow" advTm="4000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4.xml"/><Relationship Id="rId7" Type="http://schemas.openxmlformats.org/officeDocument/2006/relationships/image" Target="../media/image2.jpe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4" Type="http://schemas.openxmlformats.org/officeDocument/2006/relationships/notesSlide" Target="../notesSlides/notesSlide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7.xml"/><Relationship Id="rId1" Type="http://schemas.openxmlformats.org/officeDocument/2006/relationships/tags" Target="../tags/tag26.xml"/><Relationship Id="rId4" Type="http://schemas.openxmlformats.org/officeDocument/2006/relationships/notesSlide" Target="../notesSlides/notesSlide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8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tags" Target="../tags/tag33.xml"/><Relationship Id="rId7" Type="http://schemas.openxmlformats.org/officeDocument/2006/relationships/image" Target="../media/image2.jpeg"/><Relationship Id="rId2" Type="http://schemas.openxmlformats.org/officeDocument/2006/relationships/tags" Target="../tags/tag32.xml"/><Relationship Id="rId1" Type="http://schemas.openxmlformats.org/officeDocument/2006/relationships/tags" Target="../tags/tag31.xml"/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3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tags" Target="../tags/tag11.xml"/><Relationship Id="rId7" Type="http://schemas.openxmlformats.org/officeDocument/2006/relationships/image" Target="../media/image5.png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6" Type="http://schemas.openxmlformats.org/officeDocument/2006/relationships/image" Target="../media/image4.emf"/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tags" Target="../tags/tag19.xml"/><Relationship Id="rId13" Type="http://schemas.openxmlformats.org/officeDocument/2006/relationships/image" Target="../media/image5.png"/><Relationship Id="rId3" Type="http://schemas.openxmlformats.org/officeDocument/2006/relationships/tags" Target="../tags/tag14.xml"/><Relationship Id="rId7" Type="http://schemas.openxmlformats.org/officeDocument/2006/relationships/tags" Target="../tags/tag18.xml"/><Relationship Id="rId12" Type="http://schemas.openxmlformats.org/officeDocument/2006/relationships/image" Target="../media/image6.png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tags" Target="../tags/tag17.xml"/><Relationship Id="rId11" Type="http://schemas.openxmlformats.org/officeDocument/2006/relationships/notesSlide" Target="../notesSlides/notesSlide5.xml"/><Relationship Id="rId5" Type="http://schemas.openxmlformats.org/officeDocument/2006/relationships/tags" Target="../tags/tag16.xml"/><Relationship Id="rId10" Type="http://schemas.openxmlformats.org/officeDocument/2006/relationships/slideLayout" Target="../slideLayouts/slideLayout1.xml"/><Relationship Id="rId4" Type="http://schemas.openxmlformats.org/officeDocument/2006/relationships/tags" Target="../tags/tag15.xml"/><Relationship Id="rId9" Type="http://schemas.openxmlformats.org/officeDocument/2006/relationships/tags" Target="../tags/tag2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2.xml"/><Relationship Id="rId1" Type="http://schemas.openxmlformats.org/officeDocument/2006/relationships/tags" Target="../tags/tag21.xml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0032"/>
          </a:xfrm>
          <a:prstGeom prst="rect">
            <a:avLst/>
          </a:prstGeom>
        </p:spPr>
      </p:pic>
      <p:sp>
        <p:nvSpPr>
          <p:cNvPr id="3" name="PA_文本框 1"/>
          <p:cNvSpPr txBox="1"/>
          <p:nvPr>
            <p:custDataLst>
              <p:tags r:id="rId1"/>
            </p:custDataLst>
          </p:nvPr>
        </p:nvSpPr>
        <p:spPr>
          <a:xfrm>
            <a:off x="4567955" y="3430016"/>
            <a:ext cx="2980303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800" dirty="0">
                <a:latin typeface="Arial" panose="020B0604020202020204"/>
                <a:ea typeface="微软雅黑" panose="020B0503020204020204" charset="-122"/>
                <a:cs typeface="方正苏新诗柳楷简体-yolan" panose="02000000000000000000" pitchFamily="2" charset="-122"/>
                <a:sym typeface="Arial" panose="020B0604020202020204"/>
              </a:rPr>
              <a:t>2020</a:t>
            </a:r>
            <a:endParaRPr lang="zh-CN" altLang="en-US" sz="9800" dirty="0">
              <a:latin typeface="Arial" panose="020B0604020202020204"/>
              <a:ea typeface="微软雅黑" panose="020B0503020204020204" charset="-122"/>
              <a:cs typeface="方正苏新诗柳楷简体-yolan" panose="02000000000000000000" pitchFamily="2" charset="-122"/>
              <a:sym typeface="Arial" panose="020B0604020202020204"/>
            </a:endParaRPr>
          </a:p>
        </p:txBody>
      </p:sp>
      <p:sp>
        <p:nvSpPr>
          <p:cNvPr id="5" name="PA_文本框 4"/>
          <p:cNvSpPr txBox="1"/>
          <p:nvPr>
            <p:custDataLst>
              <p:tags r:id="rId2"/>
            </p:custDataLst>
          </p:nvPr>
        </p:nvSpPr>
        <p:spPr>
          <a:xfrm>
            <a:off x="3696435" y="5078481"/>
            <a:ext cx="55194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latin typeface="Arial" panose="020B0604020202020204"/>
                <a:ea typeface="微软雅黑" panose="020B0503020204020204" charset="-122"/>
                <a:cs typeface="方正苏新诗柳楷简体-yolan" panose="02000000000000000000" pitchFamily="2" charset="-122"/>
                <a:sym typeface="Arial" panose="020B0604020202020204"/>
              </a:rPr>
              <a:t>游戏的过程内容生成技术研究</a:t>
            </a:r>
          </a:p>
        </p:txBody>
      </p:sp>
      <p:grpSp>
        <p:nvGrpSpPr>
          <p:cNvPr id="6" name="PA_组合 66"/>
          <p:cNvGrpSpPr/>
          <p:nvPr>
            <p:custDataLst>
              <p:tags r:id="rId3"/>
            </p:custDataLst>
          </p:nvPr>
        </p:nvGrpSpPr>
        <p:grpSpPr>
          <a:xfrm>
            <a:off x="8569013" y="6204950"/>
            <a:ext cx="3344164" cy="466096"/>
            <a:chOff x="7637775" y="5530041"/>
            <a:chExt cx="4000129" cy="646029"/>
          </a:xfrm>
        </p:grpSpPr>
        <p:sp>
          <p:nvSpPr>
            <p:cNvPr id="7" name="任意多边形 6"/>
            <p:cNvSpPr/>
            <p:nvPr/>
          </p:nvSpPr>
          <p:spPr>
            <a:xfrm>
              <a:off x="7637775" y="6096678"/>
              <a:ext cx="2494104" cy="79392"/>
            </a:xfrm>
            <a:custGeom>
              <a:avLst/>
              <a:gdLst>
                <a:gd name="connsiteX0" fmla="*/ 2569580 w 2569580"/>
                <a:gd name="connsiteY0" fmla="*/ 13982 h 95004"/>
                <a:gd name="connsiteX1" fmla="*/ 2187616 w 2569580"/>
                <a:gd name="connsiteY1" fmla="*/ 13982 h 95004"/>
                <a:gd name="connsiteX2" fmla="*/ 2118167 w 2569580"/>
                <a:gd name="connsiteY2" fmla="*/ 37131 h 95004"/>
                <a:gd name="connsiteX3" fmla="*/ 1481560 w 2569580"/>
                <a:gd name="connsiteY3" fmla="*/ 60280 h 95004"/>
                <a:gd name="connsiteX4" fmla="*/ 1388962 w 2569580"/>
                <a:gd name="connsiteY4" fmla="*/ 71855 h 95004"/>
                <a:gd name="connsiteX5" fmla="*/ 1307940 w 2569580"/>
                <a:gd name="connsiteY5" fmla="*/ 83430 h 95004"/>
                <a:gd name="connsiteX6" fmla="*/ 844952 w 2569580"/>
                <a:gd name="connsiteY6" fmla="*/ 71855 h 95004"/>
                <a:gd name="connsiteX7" fmla="*/ 775504 w 2569580"/>
                <a:gd name="connsiteY7" fmla="*/ 48706 h 95004"/>
                <a:gd name="connsiteX8" fmla="*/ 740780 w 2569580"/>
                <a:gd name="connsiteY8" fmla="*/ 37131 h 95004"/>
                <a:gd name="connsiteX9" fmla="*/ 254643 w 2569580"/>
                <a:gd name="connsiteY9" fmla="*/ 48706 h 95004"/>
                <a:gd name="connsiteX10" fmla="*/ 219919 w 2569580"/>
                <a:gd name="connsiteY10" fmla="*/ 60280 h 95004"/>
                <a:gd name="connsiteX11" fmla="*/ 196770 w 2569580"/>
                <a:gd name="connsiteY11" fmla="*/ 95004 h 95004"/>
                <a:gd name="connsiteX12" fmla="*/ 0 w 2569580"/>
                <a:gd name="connsiteY12" fmla="*/ 83430 h 95004"/>
                <a:gd name="connsiteX0-1" fmla="*/ 2541747 w 2541747"/>
                <a:gd name="connsiteY0-2" fmla="*/ 13982 h 95004"/>
                <a:gd name="connsiteX1-3" fmla="*/ 2159783 w 2541747"/>
                <a:gd name="connsiteY1-4" fmla="*/ 13982 h 95004"/>
                <a:gd name="connsiteX2-5" fmla="*/ 2090334 w 2541747"/>
                <a:gd name="connsiteY2-6" fmla="*/ 37131 h 95004"/>
                <a:gd name="connsiteX3-7" fmla="*/ 1453727 w 2541747"/>
                <a:gd name="connsiteY3-8" fmla="*/ 60280 h 95004"/>
                <a:gd name="connsiteX4-9" fmla="*/ 1361129 w 2541747"/>
                <a:gd name="connsiteY4-10" fmla="*/ 71855 h 95004"/>
                <a:gd name="connsiteX5-11" fmla="*/ 1280107 w 2541747"/>
                <a:gd name="connsiteY5-12" fmla="*/ 83430 h 95004"/>
                <a:gd name="connsiteX6-13" fmla="*/ 817119 w 2541747"/>
                <a:gd name="connsiteY6-14" fmla="*/ 71855 h 95004"/>
                <a:gd name="connsiteX7-15" fmla="*/ 747671 w 2541747"/>
                <a:gd name="connsiteY7-16" fmla="*/ 48706 h 95004"/>
                <a:gd name="connsiteX8-17" fmla="*/ 712947 w 2541747"/>
                <a:gd name="connsiteY8-18" fmla="*/ 37131 h 95004"/>
                <a:gd name="connsiteX9-19" fmla="*/ 226810 w 2541747"/>
                <a:gd name="connsiteY9-20" fmla="*/ 48706 h 95004"/>
                <a:gd name="connsiteX10-21" fmla="*/ 192086 w 2541747"/>
                <a:gd name="connsiteY10-22" fmla="*/ 60280 h 95004"/>
                <a:gd name="connsiteX11-23" fmla="*/ 168937 w 2541747"/>
                <a:gd name="connsiteY11-24" fmla="*/ 95004 h 95004"/>
                <a:gd name="connsiteX12-25" fmla="*/ 0 w 2541747"/>
                <a:gd name="connsiteY12-26" fmla="*/ 24815 h 95004"/>
                <a:gd name="connsiteX0-27" fmla="*/ 2541747 w 2541747"/>
                <a:gd name="connsiteY0-28" fmla="*/ 13982 h 95004"/>
                <a:gd name="connsiteX1-29" fmla="*/ 2159783 w 2541747"/>
                <a:gd name="connsiteY1-30" fmla="*/ 13982 h 95004"/>
                <a:gd name="connsiteX2-31" fmla="*/ 2090334 w 2541747"/>
                <a:gd name="connsiteY2-32" fmla="*/ 37131 h 95004"/>
                <a:gd name="connsiteX3-33" fmla="*/ 1453727 w 2541747"/>
                <a:gd name="connsiteY3-34" fmla="*/ 60280 h 95004"/>
                <a:gd name="connsiteX4-35" fmla="*/ 1361129 w 2541747"/>
                <a:gd name="connsiteY4-36" fmla="*/ 71855 h 95004"/>
                <a:gd name="connsiteX5-37" fmla="*/ 1280107 w 2541747"/>
                <a:gd name="connsiteY5-38" fmla="*/ 83430 h 95004"/>
                <a:gd name="connsiteX6-39" fmla="*/ 817119 w 2541747"/>
                <a:gd name="connsiteY6-40" fmla="*/ 71855 h 95004"/>
                <a:gd name="connsiteX7-41" fmla="*/ 747671 w 2541747"/>
                <a:gd name="connsiteY7-42" fmla="*/ 48706 h 95004"/>
                <a:gd name="connsiteX8-43" fmla="*/ 712947 w 2541747"/>
                <a:gd name="connsiteY8-44" fmla="*/ 37131 h 95004"/>
                <a:gd name="connsiteX9-45" fmla="*/ 226810 w 2541747"/>
                <a:gd name="connsiteY9-46" fmla="*/ 48706 h 95004"/>
                <a:gd name="connsiteX10-47" fmla="*/ 192086 w 2541747"/>
                <a:gd name="connsiteY10-48" fmla="*/ 60280 h 95004"/>
                <a:gd name="connsiteX11-49" fmla="*/ 168937 w 2541747"/>
                <a:gd name="connsiteY11-50" fmla="*/ 95004 h 95004"/>
                <a:gd name="connsiteX12-51" fmla="*/ 0 w 2541747"/>
                <a:gd name="connsiteY12-52" fmla="*/ 24815 h 95004"/>
                <a:gd name="connsiteX0-53" fmla="*/ 2537771 w 2537771"/>
                <a:gd name="connsiteY0-54" fmla="*/ 13982 h 95004"/>
                <a:gd name="connsiteX1-55" fmla="*/ 2155807 w 2537771"/>
                <a:gd name="connsiteY1-56" fmla="*/ 13982 h 95004"/>
                <a:gd name="connsiteX2-57" fmla="*/ 2086358 w 2537771"/>
                <a:gd name="connsiteY2-58" fmla="*/ 37131 h 95004"/>
                <a:gd name="connsiteX3-59" fmla="*/ 1449751 w 2537771"/>
                <a:gd name="connsiteY3-60" fmla="*/ 60280 h 95004"/>
                <a:gd name="connsiteX4-61" fmla="*/ 1357153 w 2537771"/>
                <a:gd name="connsiteY4-62" fmla="*/ 71855 h 95004"/>
                <a:gd name="connsiteX5-63" fmla="*/ 1276131 w 2537771"/>
                <a:gd name="connsiteY5-64" fmla="*/ 83430 h 95004"/>
                <a:gd name="connsiteX6-65" fmla="*/ 813143 w 2537771"/>
                <a:gd name="connsiteY6-66" fmla="*/ 71855 h 95004"/>
                <a:gd name="connsiteX7-67" fmla="*/ 743695 w 2537771"/>
                <a:gd name="connsiteY7-68" fmla="*/ 48706 h 95004"/>
                <a:gd name="connsiteX8-69" fmla="*/ 708971 w 2537771"/>
                <a:gd name="connsiteY8-70" fmla="*/ 37131 h 95004"/>
                <a:gd name="connsiteX9-71" fmla="*/ 222834 w 2537771"/>
                <a:gd name="connsiteY9-72" fmla="*/ 48706 h 95004"/>
                <a:gd name="connsiteX10-73" fmla="*/ 188110 w 2537771"/>
                <a:gd name="connsiteY10-74" fmla="*/ 60280 h 95004"/>
                <a:gd name="connsiteX11-75" fmla="*/ 164961 w 2537771"/>
                <a:gd name="connsiteY11-76" fmla="*/ 95004 h 95004"/>
                <a:gd name="connsiteX12-77" fmla="*/ 0 w 2537771"/>
                <a:gd name="connsiteY12-78" fmla="*/ 1369 h 95004"/>
                <a:gd name="connsiteX0-79" fmla="*/ 2537771 w 2537771"/>
                <a:gd name="connsiteY0-80" fmla="*/ 13982 h 83430"/>
                <a:gd name="connsiteX1-81" fmla="*/ 2155807 w 2537771"/>
                <a:gd name="connsiteY1-82" fmla="*/ 13982 h 83430"/>
                <a:gd name="connsiteX2-83" fmla="*/ 2086358 w 2537771"/>
                <a:gd name="connsiteY2-84" fmla="*/ 37131 h 83430"/>
                <a:gd name="connsiteX3-85" fmla="*/ 1449751 w 2537771"/>
                <a:gd name="connsiteY3-86" fmla="*/ 60280 h 83430"/>
                <a:gd name="connsiteX4-87" fmla="*/ 1357153 w 2537771"/>
                <a:gd name="connsiteY4-88" fmla="*/ 71855 h 83430"/>
                <a:gd name="connsiteX5-89" fmla="*/ 1276131 w 2537771"/>
                <a:gd name="connsiteY5-90" fmla="*/ 83430 h 83430"/>
                <a:gd name="connsiteX6-91" fmla="*/ 813143 w 2537771"/>
                <a:gd name="connsiteY6-92" fmla="*/ 71855 h 83430"/>
                <a:gd name="connsiteX7-93" fmla="*/ 743695 w 2537771"/>
                <a:gd name="connsiteY7-94" fmla="*/ 48706 h 83430"/>
                <a:gd name="connsiteX8-95" fmla="*/ 708971 w 2537771"/>
                <a:gd name="connsiteY8-96" fmla="*/ 37131 h 83430"/>
                <a:gd name="connsiteX9-97" fmla="*/ 222834 w 2537771"/>
                <a:gd name="connsiteY9-98" fmla="*/ 48706 h 83430"/>
                <a:gd name="connsiteX10-99" fmla="*/ 188110 w 2537771"/>
                <a:gd name="connsiteY10-100" fmla="*/ 60280 h 83430"/>
                <a:gd name="connsiteX11-101" fmla="*/ 93392 w 2537771"/>
                <a:gd name="connsiteY11-102" fmla="*/ 83281 h 83430"/>
                <a:gd name="connsiteX12-103" fmla="*/ 0 w 2537771"/>
                <a:gd name="connsiteY12-104" fmla="*/ 1369 h 83430"/>
                <a:gd name="connsiteX0-105" fmla="*/ 2537771 w 2537771"/>
                <a:gd name="connsiteY0-106" fmla="*/ 13982 h 83430"/>
                <a:gd name="connsiteX1-107" fmla="*/ 2155807 w 2537771"/>
                <a:gd name="connsiteY1-108" fmla="*/ 13982 h 83430"/>
                <a:gd name="connsiteX2-109" fmla="*/ 2086358 w 2537771"/>
                <a:gd name="connsiteY2-110" fmla="*/ 37131 h 83430"/>
                <a:gd name="connsiteX3-111" fmla="*/ 1449751 w 2537771"/>
                <a:gd name="connsiteY3-112" fmla="*/ 60280 h 83430"/>
                <a:gd name="connsiteX4-113" fmla="*/ 1357153 w 2537771"/>
                <a:gd name="connsiteY4-114" fmla="*/ 71855 h 83430"/>
                <a:gd name="connsiteX5-115" fmla="*/ 1276131 w 2537771"/>
                <a:gd name="connsiteY5-116" fmla="*/ 83430 h 83430"/>
                <a:gd name="connsiteX6-117" fmla="*/ 813143 w 2537771"/>
                <a:gd name="connsiteY6-118" fmla="*/ 71855 h 83430"/>
                <a:gd name="connsiteX7-119" fmla="*/ 743695 w 2537771"/>
                <a:gd name="connsiteY7-120" fmla="*/ 48706 h 83430"/>
                <a:gd name="connsiteX8-121" fmla="*/ 708971 w 2537771"/>
                <a:gd name="connsiteY8-122" fmla="*/ 37131 h 83430"/>
                <a:gd name="connsiteX9-123" fmla="*/ 254643 w 2537771"/>
                <a:gd name="connsiteY9-124" fmla="*/ 72152 h 83430"/>
                <a:gd name="connsiteX10-125" fmla="*/ 188110 w 2537771"/>
                <a:gd name="connsiteY10-126" fmla="*/ 60280 h 83430"/>
                <a:gd name="connsiteX11-127" fmla="*/ 93392 w 2537771"/>
                <a:gd name="connsiteY11-128" fmla="*/ 83281 h 83430"/>
                <a:gd name="connsiteX12-129" fmla="*/ 0 w 2537771"/>
                <a:gd name="connsiteY12-130" fmla="*/ 1369 h 83430"/>
                <a:gd name="connsiteX0-131" fmla="*/ 2537771 w 2537771"/>
                <a:gd name="connsiteY0-132" fmla="*/ 13982 h 83430"/>
                <a:gd name="connsiteX1-133" fmla="*/ 2155807 w 2537771"/>
                <a:gd name="connsiteY1-134" fmla="*/ 13982 h 83430"/>
                <a:gd name="connsiteX2-135" fmla="*/ 2086358 w 2537771"/>
                <a:gd name="connsiteY2-136" fmla="*/ 37131 h 83430"/>
                <a:gd name="connsiteX3-137" fmla="*/ 1449751 w 2537771"/>
                <a:gd name="connsiteY3-138" fmla="*/ 60280 h 83430"/>
                <a:gd name="connsiteX4-139" fmla="*/ 1357153 w 2537771"/>
                <a:gd name="connsiteY4-140" fmla="*/ 71855 h 83430"/>
                <a:gd name="connsiteX5-141" fmla="*/ 1276131 w 2537771"/>
                <a:gd name="connsiteY5-142" fmla="*/ 83430 h 83430"/>
                <a:gd name="connsiteX6-143" fmla="*/ 813143 w 2537771"/>
                <a:gd name="connsiteY6-144" fmla="*/ 71855 h 83430"/>
                <a:gd name="connsiteX7-145" fmla="*/ 743695 w 2537771"/>
                <a:gd name="connsiteY7-146" fmla="*/ 48706 h 83430"/>
                <a:gd name="connsiteX8-147" fmla="*/ 708971 w 2537771"/>
                <a:gd name="connsiteY8-148" fmla="*/ 37131 h 83430"/>
                <a:gd name="connsiteX9-149" fmla="*/ 254643 w 2537771"/>
                <a:gd name="connsiteY9-150" fmla="*/ 72152 h 83430"/>
                <a:gd name="connsiteX10-151" fmla="*/ 180158 w 2537771"/>
                <a:gd name="connsiteY10-152" fmla="*/ 48557 h 83430"/>
                <a:gd name="connsiteX11-153" fmla="*/ 93392 w 2537771"/>
                <a:gd name="connsiteY11-154" fmla="*/ 83281 h 83430"/>
                <a:gd name="connsiteX12-155" fmla="*/ 0 w 2537771"/>
                <a:gd name="connsiteY12-156" fmla="*/ 1369 h 83430"/>
                <a:gd name="connsiteX0-157" fmla="*/ 2537771 w 2537771"/>
                <a:gd name="connsiteY0-158" fmla="*/ 13982 h 83430"/>
                <a:gd name="connsiteX1-159" fmla="*/ 2155807 w 2537771"/>
                <a:gd name="connsiteY1-160" fmla="*/ 13982 h 83430"/>
                <a:gd name="connsiteX2-161" fmla="*/ 2086358 w 2537771"/>
                <a:gd name="connsiteY2-162" fmla="*/ 37131 h 83430"/>
                <a:gd name="connsiteX3-163" fmla="*/ 1449751 w 2537771"/>
                <a:gd name="connsiteY3-164" fmla="*/ 60280 h 83430"/>
                <a:gd name="connsiteX4-165" fmla="*/ 1357153 w 2537771"/>
                <a:gd name="connsiteY4-166" fmla="*/ 71855 h 83430"/>
                <a:gd name="connsiteX5-167" fmla="*/ 1276131 w 2537771"/>
                <a:gd name="connsiteY5-168" fmla="*/ 83430 h 83430"/>
                <a:gd name="connsiteX6-169" fmla="*/ 813143 w 2537771"/>
                <a:gd name="connsiteY6-170" fmla="*/ 71855 h 83430"/>
                <a:gd name="connsiteX7-171" fmla="*/ 743695 w 2537771"/>
                <a:gd name="connsiteY7-172" fmla="*/ 48706 h 83430"/>
                <a:gd name="connsiteX8-173" fmla="*/ 605592 w 2537771"/>
                <a:gd name="connsiteY8-174" fmla="*/ 60577 h 83430"/>
                <a:gd name="connsiteX9-175" fmla="*/ 254643 w 2537771"/>
                <a:gd name="connsiteY9-176" fmla="*/ 72152 h 83430"/>
                <a:gd name="connsiteX10-177" fmla="*/ 180158 w 2537771"/>
                <a:gd name="connsiteY10-178" fmla="*/ 48557 h 83430"/>
                <a:gd name="connsiteX11-179" fmla="*/ 93392 w 2537771"/>
                <a:gd name="connsiteY11-180" fmla="*/ 83281 h 83430"/>
                <a:gd name="connsiteX12-181" fmla="*/ 0 w 2537771"/>
                <a:gd name="connsiteY12-182" fmla="*/ 1369 h 83430"/>
                <a:gd name="connsiteX0-183" fmla="*/ 2537771 w 2537771"/>
                <a:gd name="connsiteY0-184" fmla="*/ 13982 h 83430"/>
                <a:gd name="connsiteX1-185" fmla="*/ 2155807 w 2537771"/>
                <a:gd name="connsiteY1-186" fmla="*/ 13982 h 83430"/>
                <a:gd name="connsiteX2-187" fmla="*/ 2086358 w 2537771"/>
                <a:gd name="connsiteY2-188" fmla="*/ 37131 h 83430"/>
                <a:gd name="connsiteX3-189" fmla="*/ 1449751 w 2537771"/>
                <a:gd name="connsiteY3-190" fmla="*/ 60280 h 83430"/>
                <a:gd name="connsiteX4-191" fmla="*/ 1357153 w 2537771"/>
                <a:gd name="connsiteY4-192" fmla="*/ 71855 h 83430"/>
                <a:gd name="connsiteX5-193" fmla="*/ 1276131 w 2537771"/>
                <a:gd name="connsiteY5-194" fmla="*/ 83430 h 83430"/>
                <a:gd name="connsiteX6-195" fmla="*/ 813143 w 2537771"/>
                <a:gd name="connsiteY6-196" fmla="*/ 71855 h 83430"/>
                <a:gd name="connsiteX7-197" fmla="*/ 747671 w 2537771"/>
                <a:gd name="connsiteY7-198" fmla="*/ 60429 h 83430"/>
                <a:gd name="connsiteX8-199" fmla="*/ 605592 w 2537771"/>
                <a:gd name="connsiteY8-200" fmla="*/ 60577 h 83430"/>
                <a:gd name="connsiteX9-201" fmla="*/ 254643 w 2537771"/>
                <a:gd name="connsiteY9-202" fmla="*/ 72152 h 83430"/>
                <a:gd name="connsiteX10-203" fmla="*/ 180158 w 2537771"/>
                <a:gd name="connsiteY10-204" fmla="*/ 48557 h 83430"/>
                <a:gd name="connsiteX11-205" fmla="*/ 93392 w 2537771"/>
                <a:gd name="connsiteY11-206" fmla="*/ 83281 h 83430"/>
                <a:gd name="connsiteX12-207" fmla="*/ 0 w 2537771"/>
                <a:gd name="connsiteY12-208" fmla="*/ 1369 h 83430"/>
                <a:gd name="connsiteX0-209" fmla="*/ 2537771 w 2537771"/>
                <a:gd name="connsiteY0-210" fmla="*/ 13982 h 83430"/>
                <a:gd name="connsiteX1-211" fmla="*/ 2155807 w 2537771"/>
                <a:gd name="connsiteY1-212" fmla="*/ 13982 h 83430"/>
                <a:gd name="connsiteX2-213" fmla="*/ 2086358 w 2537771"/>
                <a:gd name="connsiteY2-214" fmla="*/ 37131 h 83430"/>
                <a:gd name="connsiteX3-215" fmla="*/ 1449751 w 2537771"/>
                <a:gd name="connsiteY3-216" fmla="*/ 60280 h 83430"/>
                <a:gd name="connsiteX4-217" fmla="*/ 1357153 w 2537771"/>
                <a:gd name="connsiteY4-218" fmla="*/ 71855 h 83430"/>
                <a:gd name="connsiteX5-219" fmla="*/ 1276131 w 2537771"/>
                <a:gd name="connsiteY5-220" fmla="*/ 83430 h 83430"/>
                <a:gd name="connsiteX6-221" fmla="*/ 813143 w 2537771"/>
                <a:gd name="connsiteY6-222" fmla="*/ 71855 h 83430"/>
                <a:gd name="connsiteX7-223" fmla="*/ 747671 w 2537771"/>
                <a:gd name="connsiteY7-224" fmla="*/ 60429 h 83430"/>
                <a:gd name="connsiteX8-225" fmla="*/ 526070 w 2537771"/>
                <a:gd name="connsiteY8-226" fmla="*/ 33224 h 83430"/>
                <a:gd name="connsiteX9-227" fmla="*/ 254643 w 2537771"/>
                <a:gd name="connsiteY9-228" fmla="*/ 72152 h 83430"/>
                <a:gd name="connsiteX10-229" fmla="*/ 180158 w 2537771"/>
                <a:gd name="connsiteY10-230" fmla="*/ 48557 h 83430"/>
                <a:gd name="connsiteX11-231" fmla="*/ 93392 w 2537771"/>
                <a:gd name="connsiteY11-232" fmla="*/ 83281 h 83430"/>
                <a:gd name="connsiteX12-233" fmla="*/ 0 w 2537771"/>
                <a:gd name="connsiteY12-234" fmla="*/ 1369 h 83430"/>
                <a:gd name="connsiteX0-235" fmla="*/ 2537771 w 2537771"/>
                <a:gd name="connsiteY0-236" fmla="*/ 13982 h 83934"/>
                <a:gd name="connsiteX1-237" fmla="*/ 2155807 w 2537771"/>
                <a:gd name="connsiteY1-238" fmla="*/ 13982 h 83934"/>
                <a:gd name="connsiteX2-239" fmla="*/ 2086358 w 2537771"/>
                <a:gd name="connsiteY2-240" fmla="*/ 37131 h 83934"/>
                <a:gd name="connsiteX3-241" fmla="*/ 1449751 w 2537771"/>
                <a:gd name="connsiteY3-242" fmla="*/ 60280 h 83934"/>
                <a:gd name="connsiteX4-243" fmla="*/ 1357153 w 2537771"/>
                <a:gd name="connsiteY4-244" fmla="*/ 71855 h 83934"/>
                <a:gd name="connsiteX5-245" fmla="*/ 1276131 w 2537771"/>
                <a:gd name="connsiteY5-246" fmla="*/ 83430 h 83934"/>
                <a:gd name="connsiteX6-247" fmla="*/ 960259 w 2537771"/>
                <a:gd name="connsiteY6-248" fmla="*/ 79670 h 83934"/>
                <a:gd name="connsiteX7-249" fmla="*/ 747671 w 2537771"/>
                <a:gd name="connsiteY7-250" fmla="*/ 60429 h 83934"/>
                <a:gd name="connsiteX8-251" fmla="*/ 526070 w 2537771"/>
                <a:gd name="connsiteY8-252" fmla="*/ 33224 h 83934"/>
                <a:gd name="connsiteX9-253" fmla="*/ 254643 w 2537771"/>
                <a:gd name="connsiteY9-254" fmla="*/ 72152 h 83934"/>
                <a:gd name="connsiteX10-255" fmla="*/ 180158 w 2537771"/>
                <a:gd name="connsiteY10-256" fmla="*/ 48557 h 83934"/>
                <a:gd name="connsiteX11-257" fmla="*/ 93392 w 2537771"/>
                <a:gd name="connsiteY11-258" fmla="*/ 83281 h 83934"/>
                <a:gd name="connsiteX12-259" fmla="*/ 0 w 2537771"/>
                <a:gd name="connsiteY12-260" fmla="*/ 1369 h 83934"/>
                <a:gd name="connsiteX0-261" fmla="*/ 2537771 w 2537771"/>
                <a:gd name="connsiteY0-262" fmla="*/ 13982 h 83934"/>
                <a:gd name="connsiteX1-263" fmla="*/ 2155807 w 2537771"/>
                <a:gd name="connsiteY1-264" fmla="*/ 13982 h 83934"/>
                <a:gd name="connsiteX2-265" fmla="*/ 2086358 w 2537771"/>
                <a:gd name="connsiteY2-266" fmla="*/ 37131 h 83934"/>
                <a:gd name="connsiteX3-267" fmla="*/ 1449751 w 2537771"/>
                <a:gd name="connsiteY3-268" fmla="*/ 60280 h 83934"/>
                <a:gd name="connsiteX4-269" fmla="*/ 1357153 w 2537771"/>
                <a:gd name="connsiteY4-270" fmla="*/ 71855 h 83934"/>
                <a:gd name="connsiteX5-271" fmla="*/ 1276131 w 2537771"/>
                <a:gd name="connsiteY5-272" fmla="*/ 83430 h 83934"/>
                <a:gd name="connsiteX6-273" fmla="*/ 960259 w 2537771"/>
                <a:gd name="connsiteY6-274" fmla="*/ 79670 h 83934"/>
                <a:gd name="connsiteX7-275" fmla="*/ 747671 w 2537771"/>
                <a:gd name="connsiteY7-276" fmla="*/ 60429 h 83934"/>
                <a:gd name="connsiteX8-277" fmla="*/ 526070 w 2537771"/>
                <a:gd name="connsiteY8-278" fmla="*/ 33224 h 83934"/>
                <a:gd name="connsiteX9-279" fmla="*/ 254643 w 2537771"/>
                <a:gd name="connsiteY9-280" fmla="*/ 72152 h 83934"/>
                <a:gd name="connsiteX10-281" fmla="*/ 180158 w 2537771"/>
                <a:gd name="connsiteY10-282" fmla="*/ 48557 h 83934"/>
                <a:gd name="connsiteX11-283" fmla="*/ 93392 w 2537771"/>
                <a:gd name="connsiteY11-284" fmla="*/ 83281 h 83934"/>
                <a:gd name="connsiteX12-285" fmla="*/ 0 w 2537771"/>
                <a:gd name="connsiteY12-286" fmla="*/ 1369 h 83934"/>
                <a:gd name="connsiteX0-287" fmla="*/ 2537771 w 2537771"/>
                <a:gd name="connsiteY0-288" fmla="*/ 13982 h 85357"/>
                <a:gd name="connsiteX1-289" fmla="*/ 2155807 w 2537771"/>
                <a:gd name="connsiteY1-290" fmla="*/ 13982 h 85357"/>
                <a:gd name="connsiteX2-291" fmla="*/ 2086358 w 2537771"/>
                <a:gd name="connsiteY2-292" fmla="*/ 37131 h 85357"/>
                <a:gd name="connsiteX3-293" fmla="*/ 1449751 w 2537771"/>
                <a:gd name="connsiteY3-294" fmla="*/ 60280 h 85357"/>
                <a:gd name="connsiteX4-295" fmla="*/ 1365106 w 2537771"/>
                <a:gd name="connsiteY4-296" fmla="*/ 52317 h 85357"/>
                <a:gd name="connsiteX5-297" fmla="*/ 1276131 w 2537771"/>
                <a:gd name="connsiteY5-298" fmla="*/ 83430 h 85357"/>
                <a:gd name="connsiteX6-299" fmla="*/ 960259 w 2537771"/>
                <a:gd name="connsiteY6-300" fmla="*/ 79670 h 85357"/>
                <a:gd name="connsiteX7-301" fmla="*/ 747671 w 2537771"/>
                <a:gd name="connsiteY7-302" fmla="*/ 60429 h 85357"/>
                <a:gd name="connsiteX8-303" fmla="*/ 526070 w 2537771"/>
                <a:gd name="connsiteY8-304" fmla="*/ 33224 h 85357"/>
                <a:gd name="connsiteX9-305" fmla="*/ 254643 w 2537771"/>
                <a:gd name="connsiteY9-306" fmla="*/ 72152 h 85357"/>
                <a:gd name="connsiteX10-307" fmla="*/ 180158 w 2537771"/>
                <a:gd name="connsiteY10-308" fmla="*/ 48557 h 85357"/>
                <a:gd name="connsiteX11-309" fmla="*/ 93392 w 2537771"/>
                <a:gd name="connsiteY11-310" fmla="*/ 83281 h 85357"/>
                <a:gd name="connsiteX12-311" fmla="*/ 0 w 2537771"/>
                <a:gd name="connsiteY12-312" fmla="*/ 1369 h 85357"/>
                <a:gd name="connsiteX0-313" fmla="*/ 2537771 w 2537771"/>
                <a:gd name="connsiteY0-314" fmla="*/ 13982 h 85357"/>
                <a:gd name="connsiteX1-315" fmla="*/ 2155807 w 2537771"/>
                <a:gd name="connsiteY1-316" fmla="*/ 13982 h 85357"/>
                <a:gd name="connsiteX2-317" fmla="*/ 2086358 w 2537771"/>
                <a:gd name="connsiteY2-318" fmla="*/ 37131 h 85357"/>
                <a:gd name="connsiteX3-319" fmla="*/ 1604819 w 2537771"/>
                <a:gd name="connsiteY3-320" fmla="*/ 72003 h 85357"/>
                <a:gd name="connsiteX4-321" fmla="*/ 1365106 w 2537771"/>
                <a:gd name="connsiteY4-322" fmla="*/ 52317 h 85357"/>
                <a:gd name="connsiteX5-323" fmla="*/ 1276131 w 2537771"/>
                <a:gd name="connsiteY5-324" fmla="*/ 83430 h 85357"/>
                <a:gd name="connsiteX6-325" fmla="*/ 960259 w 2537771"/>
                <a:gd name="connsiteY6-326" fmla="*/ 79670 h 85357"/>
                <a:gd name="connsiteX7-327" fmla="*/ 747671 w 2537771"/>
                <a:gd name="connsiteY7-328" fmla="*/ 60429 h 85357"/>
                <a:gd name="connsiteX8-329" fmla="*/ 526070 w 2537771"/>
                <a:gd name="connsiteY8-330" fmla="*/ 33224 h 85357"/>
                <a:gd name="connsiteX9-331" fmla="*/ 254643 w 2537771"/>
                <a:gd name="connsiteY9-332" fmla="*/ 72152 h 85357"/>
                <a:gd name="connsiteX10-333" fmla="*/ 180158 w 2537771"/>
                <a:gd name="connsiteY10-334" fmla="*/ 48557 h 85357"/>
                <a:gd name="connsiteX11-335" fmla="*/ 93392 w 2537771"/>
                <a:gd name="connsiteY11-336" fmla="*/ 83281 h 85357"/>
                <a:gd name="connsiteX12-337" fmla="*/ 0 w 2537771"/>
                <a:gd name="connsiteY12-338" fmla="*/ 1369 h 85357"/>
                <a:gd name="connsiteX0-339" fmla="*/ 2537771 w 2537771"/>
                <a:gd name="connsiteY0-340" fmla="*/ 13982 h 83281"/>
                <a:gd name="connsiteX1-341" fmla="*/ 2155807 w 2537771"/>
                <a:gd name="connsiteY1-342" fmla="*/ 13982 h 83281"/>
                <a:gd name="connsiteX2-343" fmla="*/ 2086358 w 2537771"/>
                <a:gd name="connsiteY2-344" fmla="*/ 37131 h 83281"/>
                <a:gd name="connsiteX3-345" fmla="*/ 1604819 w 2537771"/>
                <a:gd name="connsiteY3-346" fmla="*/ 72003 h 83281"/>
                <a:gd name="connsiteX4-347" fmla="*/ 1365106 w 2537771"/>
                <a:gd name="connsiteY4-348" fmla="*/ 52317 h 83281"/>
                <a:gd name="connsiteX5-349" fmla="*/ 1188657 w 2537771"/>
                <a:gd name="connsiteY5-350" fmla="*/ 71707 h 83281"/>
                <a:gd name="connsiteX6-351" fmla="*/ 960259 w 2537771"/>
                <a:gd name="connsiteY6-352" fmla="*/ 79670 h 83281"/>
                <a:gd name="connsiteX7-353" fmla="*/ 747671 w 2537771"/>
                <a:gd name="connsiteY7-354" fmla="*/ 60429 h 83281"/>
                <a:gd name="connsiteX8-355" fmla="*/ 526070 w 2537771"/>
                <a:gd name="connsiteY8-356" fmla="*/ 33224 h 83281"/>
                <a:gd name="connsiteX9-357" fmla="*/ 254643 w 2537771"/>
                <a:gd name="connsiteY9-358" fmla="*/ 72152 h 83281"/>
                <a:gd name="connsiteX10-359" fmla="*/ 180158 w 2537771"/>
                <a:gd name="connsiteY10-360" fmla="*/ 48557 h 83281"/>
                <a:gd name="connsiteX11-361" fmla="*/ 93392 w 2537771"/>
                <a:gd name="connsiteY11-362" fmla="*/ 83281 h 83281"/>
                <a:gd name="connsiteX12-363" fmla="*/ 0 w 2537771"/>
                <a:gd name="connsiteY12-364" fmla="*/ 1369 h 83281"/>
                <a:gd name="connsiteX0-365" fmla="*/ 2537771 w 2537771"/>
                <a:gd name="connsiteY0-366" fmla="*/ 12613 h 81912"/>
                <a:gd name="connsiteX1-367" fmla="*/ 2191592 w 2537771"/>
                <a:gd name="connsiteY1-368" fmla="*/ 39967 h 81912"/>
                <a:gd name="connsiteX2-369" fmla="*/ 2086358 w 2537771"/>
                <a:gd name="connsiteY2-370" fmla="*/ 35762 h 81912"/>
                <a:gd name="connsiteX3-371" fmla="*/ 1604819 w 2537771"/>
                <a:gd name="connsiteY3-372" fmla="*/ 70634 h 81912"/>
                <a:gd name="connsiteX4-373" fmla="*/ 1365106 w 2537771"/>
                <a:gd name="connsiteY4-374" fmla="*/ 50948 h 81912"/>
                <a:gd name="connsiteX5-375" fmla="*/ 1188657 w 2537771"/>
                <a:gd name="connsiteY5-376" fmla="*/ 70338 h 81912"/>
                <a:gd name="connsiteX6-377" fmla="*/ 960259 w 2537771"/>
                <a:gd name="connsiteY6-378" fmla="*/ 78301 h 81912"/>
                <a:gd name="connsiteX7-379" fmla="*/ 747671 w 2537771"/>
                <a:gd name="connsiteY7-380" fmla="*/ 59060 h 81912"/>
                <a:gd name="connsiteX8-381" fmla="*/ 526070 w 2537771"/>
                <a:gd name="connsiteY8-382" fmla="*/ 31855 h 81912"/>
                <a:gd name="connsiteX9-383" fmla="*/ 254643 w 2537771"/>
                <a:gd name="connsiteY9-384" fmla="*/ 70783 h 81912"/>
                <a:gd name="connsiteX10-385" fmla="*/ 180158 w 2537771"/>
                <a:gd name="connsiteY10-386" fmla="*/ 47188 h 81912"/>
                <a:gd name="connsiteX11-387" fmla="*/ 93392 w 2537771"/>
                <a:gd name="connsiteY11-388" fmla="*/ 81912 h 81912"/>
                <a:gd name="connsiteX12-389" fmla="*/ 0 w 2537771"/>
                <a:gd name="connsiteY12-390" fmla="*/ 0 h 81912"/>
                <a:gd name="connsiteX0-391" fmla="*/ 2537771 w 2537771"/>
                <a:gd name="connsiteY0-392" fmla="*/ 12613 h 81912"/>
                <a:gd name="connsiteX1-393" fmla="*/ 2191592 w 2537771"/>
                <a:gd name="connsiteY1-394" fmla="*/ 39967 h 81912"/>
                <a:gd name="connsiteX2-395" fmla="*/ 2054548 w 2537771"/>
                <a:gd name="connsiteY2-396" fmla="*/ 27946 h 81912"/>
                <a:gd name="connsiteX3-397" fmla="*/ 1604819 w 2537771"/>
                <a:gd name="connsiteY3-398" fmla="*/ 70634 h 81912"/>
                <a:gd name="connsiteX4-399" fmla="*/ 1365106 w 2537771"/>
                <a:gd name="connsiteY4-400" fmla="*/ 50948 h 81912"/>
                <a:gd name="connsiteX5-401" fmla="*/ 1188657 w 2537771"/>
                <a:gd name="connsiteY5-402" fmla="*/ 70338 h 81912"/>
                <a:gd name="connsiteX6-403" fmla="*/ 960259 w 2537771"/>
                <a:gd name="connsiteY6-404" fmla="*/ 78301 h 81912"/>
                <a:gd name="connsiteX7-405" fmla="*/ 747671 w 2537771"/>
                <a:gd name="connsiteY7-406" fmla="*/ 59060 h 81912"/>
                <a:gd name="connsiteX8-407" fmla="*/ 526070 w 2537771"/>
                <a:gd name="connsiteY8-408" fmla="*/ 31855 h 81912"/>
                <a:gd name="connsiteX9-409" fmla="*/ 254643 w 2537771"/>
                <a:gd name="connsiteY9-410" fmla="*/ 70783 h 81912"/>
                <a:gd name="connsiteX10-411" fmla="*/ 180158 w 2537771"/>
                <a:gd name="connsiteY10-412" fmla="*/ 47188 h 81912"/>
                <a:gd name="connsiteX11-413" fmla="*/ 93392 w 2537771"/>
                <a:gd name="connsiteY11-414" fmla="*/ 81912 h 81912"/>
                <a:gd name="connsiteX12-415" fmla="*/ 0 w 2537771"/>
                <a:gd name="connsiteY12-416" fmla="*/ 0 h 81912"/>
                <a:gd name="connsiteX0-417" fmla="*/ 2537771 w 2537771"/>
                <a:gd name="connsiteY0-418" fmla="*/ 12613 h 79392"/>
                <a:gd name="connsiteX1-419" fmla="*/ 2191592 w 2537771"/>
                <a:gd name="connsiteY1-420" fmla="*/ 39967 h 79392"/>
                <a:gd name="connsiteX2-421" fmla="*/ 2054548 w 2537771"/>
                <a:gd name="connsiteY2-422" fmla="*/ 27946 h 79392"/>
                <a:gd name="connsiteX3-423" fmla="*/ 1604819 w 2537771"/>
                <a:gd name="connsiteY3-424" fmla="*/ 70634 h 79392"/>
                <a:gd name="connsiteX4-425" fmla="*/ 1365106 w 2537771"/>
                <a:gd name="connsiteY4-426" fmla="*/ 50948 h 79392"/>
                <a:gd name="connsiteX5-427" fmla="*/ 1188657 w 2537771"/>
                <a:gd name="connsiteY5-428" fmla="*/ 70338 h 79392"/>
                <a:gd name="connsiteX6-429" fmla="*/ 960259 w 2537771"/>
                <a:gd name="connsiteY6-430" fmla="*/ 78301 h 79392"/>
                <a:gd name="connsiteX7-431" fmla="*/ 747671 w 2537771"/>
                <a:gd name="connsiteY7-432" fmla="*/ 59060 h 79392"/>
                <a:gd name="connsiteX8-433" fmla="*/ 526070 w 2537771"/>
                <a:gd name="connsiteY8-434" fmla="*/ 31855 h 79392"/>
                <a:gd name="connsiteX9-435" fmla="*/ 254643 w 2537771"/>
                <a:gd name="connsiteY9-436" fmla="*/ 70783 h 79392"/>
                <a:gd name="connsiteX10-437" fmla="*/ 180158 w 2537771"/>
                <a:gd name="connsiteY10-438" fmla="*/ 47188 h 79392"/>
                <a:gd name="connsiteX11-439" fmla="*/ 105320 w 2537771"/>
                <a:gd name="connsiteY11-440" fmla="*/ 62373 h 79392"/>
                <a:gd name="connsiteX12-441" fmla="*/ 0 w 2537771"/>
                <a:gd name="connsiteY12-442" fmla="*/ 0 h 7939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</a:cxnLst>
              <a:rect l="l" t="t" r="r" b="b"/>
              <a:pathLst>
                <a:path w="2537771" h="79392">
                  <a:moveTo>
                    <a:pt x="2537771" y="12613"/>
                  </a:moveTo>
                  <a:cubicBezTo>
                    <a:pt x="2372259" y="-2434"/>
                    <a:pt x="2272129" y="37412"/>
                    <a:pt x="2191592" y="39967"/>
                  </a:cubicBezTo>
                  <a:cubicBezTo>
                    <a:pt x="2111055" y="42522"/>
                    <a:pt x="2152344" y="22835"/>
                    <a:pt x="2054548" y="27946"/>
                  </a:cubicBezTo>
                  <a:cubicBezTo>
                    <a:pt x="1956753" y="33057"/>
                    <a:pt x="2056264" y="56072"/>
                    <a:pt x="1604819" y="70634"/>
                  </a:cubicBezTo>
                  <a:cubicBezTo>
                    <a:pt x="1524915" y="64072"/>
                    <a:pt x="1434466" y="50997"/>
                    <a:pt x="1365106" y="50948"/>
                  </a:cubicBezTo>
                  <a:cubicBezTo>
                    <a:pt x="1295746" y="50899"/>
                    <a:pt x="1256132" y="65779"/>
                    <a:pt x="1188657" y="70338"/>
                  </a:cubicBezTo>
                  <a:cubicBezTo>
                    <a:pt x="1121183" y="74897"/>
                    <a:pt x="1114588" y="82159"/>
                    <a:pt x="960259" y="78301"/>
                  </a:cubicBezTo>
                  <a:cubicBezTo>
                    <a:pt x="937110" y="70585"/>
                    <a:pt x="820036" y="66801"/>
                    <a:pt x="747671" y="59060"/>
                  </a:cubicBezTo>
                  <a:cubicBezTo>
                    <a:pt x="675306" y="51319"/>
                    <a:pt x="608241" y="29901"/>
                    <a:pt x="526070" y="31855"/>
                  </a:cubicBezTo>
                  <a:cubicBezTo>
                    <a:pt x="443899" y="33809"/>
                    <a:pt x="312295" y="68228"/>
                    <a:pt x="254643" y="70783"/>
                  </a:cubicBezTo>
                  <a:cubicBezTo>
                    <a:pt x="196991" y="73338"/>
                    <a:pt x="205045" y="48590"/>
                    <a:pt x="180158" y="47188"/>
                  </a:cubicBezTo>
                  <a:cubicBezTo>
                    <a:pt x="155271" y="45786"/>
                    <a:pt x="113036" y="50798"/>
                    <a:pt x="105320" y="62373"/>
                  </a:cubicBezTo>
                  <a:cubicBezTo>
                    <a:pt x="49008" y="38977"/>
                    <a:pt x="8599" y="82012"/>
                    <a:pt x="0" y="0"/>
                  </a:cubicBezTo>
                </a:path>
              </a:pathLst>
            </a:custGeom>
            <a:noFill/>
            <a:ln w="34925" cmpd="dbl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  <p:sp>
          <p:nvSpPr>
            <p:cNvPr id="8" name="Freeform 118"/>
            <p:cNvSpPr>
              <a:spLocks noEditPoints="1"/>
            </p:cNvSpPr>
            <p:nvPr/>
          </p:nvSpPr>
          <p:spPr bwMode="auto">
            <a:xfrm flipH="1">
              <a:off x="10124063" y="5530041"/>
              <a:ext cx="1513841" cy="619089"/>
            </a:xfrm>
            <a:custGeom>
              <a:avLst/>
              <a:gdLst>
                <a:gd name="T0" fmla="*/ 250 w 257"/>
                <a:gd name="T1" fmla="*/ 87 h 92"/>
                <a:gd name="T2" fmla="*/ 215 w 257"/>
                <a:gd name="T3" fmla="*/ 84 h 92"/>
                <a:gd name="T4" fmla="*/ 204 w 257"/>
                <a:gd name="T5" fmla="*/ 87 h 92"/>
                <a:gd name="T6" fmla="*/ 146 w 257"/>
                <a:gd name="T7" fmla="*/ 88 h 92"/>
                <a:gd name="T8" fmla="*/ 116 w 257"/>
                <a:gd name="T9" fmla="*/ 85 h 92"/>
                <a:gd name="T10" fmla="*/ 54 w 257"/>
                <a:gd name="T11" fmla="*/ 54 h 92"/>
                <a:gd name="T12" fmla="*/ 2 w 257"/>
                <a:gd name="T13" fmla="*/ 30 h 92"/>
                <a:gd name="T14" fmla="*/ 16 w 257"/>
                <a:gd name="T15" fmla="*/ 0 h 92"/>
                <a:gd name="T16" fmla="*/ 42 w 257"/>
                <a:gd name="T17" fmla="*/ 12 h 92"/>
                <a:gd name="T18" fmla="*/ 78 w 257"/>
                <a:gd name="T19" fmla="*/ 31 h 92"/>
                <a:gd name="T20" fmla="*/ 134 w 257"/>
                <a:gd name="T21" fmla="*/ 61 h 92"/>
                <a:gd name="T22" fmla="*/ 171 w 257"/>
                <a:gd name="T23" fmla="*/ 84 h 92"/>
                <a:gd name="T24" fmla="*/ 186 w 257"/>
                <a:gd name="T25" fmla="*/ 72 h 92"/>
                <a:gd name="T26" fmla="*/ 206 w 257"/>
                <a:gd name="T27" fmla="*/ 71 h 92"/>
                <a:gd name="T28" fmla="*/ 225 w 257"/>
                <a:gd name="T29" fmla="*/ 79 h 92"/>
                <a:gd name="T30" fmla="*/ 254 w 257"/>
                <a:gd name="T31" fmla="*/ 82 h 92"/>
                <a:gd name="T32" fmla="*/ 237 w 257"/>
                <a:gd name="T33" fmla="*/ 80 h 92"/>
                <a:gd name="T34" fmla="*/ 217 w 257"/>
                <a:gd name="T35" fmla="*/ 82 h 92"/>
                <a:gd name="T36" fmla="*/ 244 w 257"/>
                <a:gd name="T37" fmla="*/ 82 h 92"/>
                <a:gd name="T38" fmla="*/ 187 w 257"/>
                <a:gd name="T39" fmla="*/ 70 h 92"/>
                <a:gd name="T40" fmla="*/ 188 w 257"/>
                <a:gd name="T41" fmla="*/ 86 h 92"/>
                <a:gd name="T42" fmla="*/ 158 w 257"/>
                <a:gd name="T43" fmla="*/ 84 h 92"/>
                <a:gd name="T44" fmla="*/ 172 w 257"/>
                <a:gd name="T45" fmla="*/ 87 h 92"/>
                <a:gd name="T46" fmla="*/ 195 w 257"/>
                <a:gd name="T47" fmla="*/ 74 h 92"/>
                <a:gd name="T48" fmla="*/ 202 w 257"/>
                <a:gd name="T49" fmla="*/ 72 h 92"/>
                <a:gd name="T50" fmla="*/ 211 w 257"/>
                <a:gd name="T51" fmla="*/ 78 h 92"/>
                <a:gd name="T52" fmla="*/ 148 w 257"/>
                <a:gd name="T53" fmla="*/ 85 h 92"/>
                <a:gd name="T54" fmla="*/ 132 w 257"/>
                <a:gd name="T55" fmla="*/ 72 h 92"/>
                <a:gd name="T56" fmla="*/ 139 w 257"/>
                <a:gd name="T57" fmla="*/ 85 h 92"/>
                <a:gd name="T58" fmla="*/ 122 w 257"/>
                <a:gd name="T59" fmla="*/ 58 h 92"/>
                <a:gd name="T60" fmla="*/ 130 w 257"/>
                <a:gd name="T61" fmla="*/ 71 h 92"/>
                <a:gd name="T62" fmla="*/ 70 w 257"/>
                <a:gd name="T63" fmla="*/ 56 h 92"/>
                <a:gd name="T64" fmla="*/ 110 w 257"/>
                <a:gd name="T65" fmla="*/ 76 h 92"/>
                <a:gd name="T66" fmla="*/ 120 w 257"/>
                <a:gd name="T67" fmla="*/ 57 h 92"/>
                <a:gd name="T68" fmla="*/ 74 w 257"/>
                <a:gd name="T69" fmla="*/ 31 h 92"/>
                <a:gd name="T70" fmla="*/ 111 w 257"/>
                <a:gd name="T71" fmla="*/ 55 h 92"/>
                <a:gd name="T72" fmla="*/ 91 w 257"/>
                <a:gd name="T73" fmla="*/ 60 h 92"/>
                <a:gd name="T74" fmla="*/ 53 w 257"/>
                <a:gd name="T75" fmla="*/ 37 h 92"/>
                <a:gd name="T76" fmla="*/ 34 w 257"/>
                <a:gd name="T77" fmla="*/ 10 h 92"/>
                <a:gd name="T78" fmla="*/ 112 w 257"/>
                <a:gd name="T79" fmla="*/ 59 h 92"/>
                <a:gd name="T80" fmla="*/ 77 w 257"/>
                <a:gd name="T81" fmla="*/ 39 h 92"/>
                <a:gd name="T82" fmla="*/ 49 w 257"/>
                <a:gd name="T83" fmla="*/ 22 h 92"/>
                <a:gd name="T84" fmla="*/ 58 w 257"/>
                <a:gd name="T85" fmla="*/ 39 h 92"/>
                <a:gd name="T86" fmla="*/ 113 w 257"/>
                <a:gd name="T87" fmla="*/ 60 h 92"/>
                <a:gd name="T88" fmla="*/ 110 w 257"/>
                <a:gd name="T89" fmla="*/ 78 h 92"/>
                <a:gd name="T90" fmla="*/ 67 w 257"/>
                <a:gd name="T91" fmla="*/ 57 h 92"/>
                <a:gd name="T92" fmla="*/ 21 w 257"/>
                <a:gd name="T93" fmla="*/ 38 h 92"/>
                <a:gd name="T94" fmla="*/ 102 w 257"/>
                <a:gd name="T95" fmla="*/ 75 h 92"/>
                <a:gd name="T96" fmla="*/ 32 w 257"/>
                <a:gd name="T97" fmla="*/ 8 h 92"/>
                <a:gd name="T98" fmla="*/ 18 w 257"/>
                <a:gd name="T99" fmla="*/ 37 h 92"/>
                <a:gd name="T100" fmla="*/ 8 w 257"/>
                <a:gd name="T101" fmla="*/ 9 h 92"/>
                <a:gd name="T102" fmla="*/ 7 w 257"/>
                <a:gd name="T103" fmla="*/ 28 h 92"/>
                <a:gd name="T104" fmla="*/ 20 w 257"/>
                <a:gd name="T105" fmla="*/ 4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57" h="92">
                  <a:moveTo>
                    <a:pt x="256" y="83"/>
                  </a:moveTo>
                  <a:cubicBezTo>
                    <a:pt x="256" y="84"/>
                    <a:pt x="257" y="87"/>
                    <a:pt x="256" y="89"/>
                  </a:cubicBezTo>
                  <a:cubicBezTo>
                    <a:pt x="253" y="89"/>
                    <a:pt x="253" y="88"/>
                    <a:pt x="250" y="87"/>
                  </a:cubicBezTo>
                  <a:cubicBezTo>
                    <a:pt x="244" y="86"/>
                    <a:pt x="238" y="83"/>
                    <a:pt x="231" y="84"/>
                  </a:cubicBezTo>
                  <a:cubicBezTo>
                    <a:pt x="229" y="84"/>
                    <a:pt x="227" y="86"/>
                    <a:pt x="225" y="86"/>
                  </a:cubicBezTo>
                  <a:cubicBezTo>
                    <a:pt x="221" y="86"/>
                    <a:pt x="219" y="84"/>
                    <a:pt x="215" y="84"/>
                  </a:cubicBezTo>
                  <a:cubicBezTo>
                    <a:pt x="212" y="82"/>
                    <a:pt x="208" y="79"/>
                    <a:pt x="205" y="76"/>
                  </a:cubicBezTo>
                  <a:cubicBezTo>
                    <a:pt x="206" y="79"/>
                    <a:pt x="208" y="81"/>
                    <a:pt x="208" y="84"/>
                  </a:cubicBezTo>
                  <a:cubicBezTo>
                    <a:pt x="207" y="86"/>
                    <a:pt x="205" y="86"/>
                    <a:pt x="204" y="87"/>
                  </a:cubicBezTo>
                  <a:cubicBezTo>
                    <a:pt x="196" y="87"/>
                    <a:pt x="189" y="90"/>
                    <a:pt x="183" y="91"/>
                  </a:cubicBezTo>
                  <a:cubicBezTo>
                    <a:pt x="172" y="91"/>
                    <a:pt x="163" y="85"/>
                    <a:pt x="152" y="86"/>
                  </a:cubicBezTo>
                  <a:cubicBezTo>
                    <a:pt x="150" y="87"/>
                    <a:pt x="148" y="88"/>
                    <a:pt x="146" y="88"/>
                  </a:cubicBezTo>
                  <a:cubicBezTo>
                    <a:pt x="142" y="88"/>
                    <a:pt x="138" y="87"/>
                    <a:pt x="134" y="87"/>
                  </a:cubicBezTo>
                  <a:cubicBezTo>
                    <a:pt x="130" y="87"/>
                    <a:pt x="125" y="86"/>
                    <a:pt x="121" y="86"/>
                  </a:cubicBezTo>
                  <a:cubicBezTo>
                    <a:pt x="119" y="87"/>
                    <a:pt x="117" y="87"/>
                    <a:pt x="116" y="85"/>
                  </a:cubicBezTo>
                  <a:cubicBezTo>
                    <a:pt x="105" y="79"/>
                    <a:pt x="94" y="73"/>
                    <a:pt x="83" y="67"/>
                  </a:cubicBezTo>
                  <a:cubicBezTo>
                    <a:pt x="79" y="65"/>
                    <a:pt x="76" y="63"/>
                    <a:pt x="72" y="61"/>
                  </a:cubicBezTo>
                  <a:cubicBezTo>
                    <a:pt x="66" y="59"/>
                    <a:pt x="60" y="57"/>
                    <a:pt x="54" y="54"/>
                  </a:cubicBezTo>
                  <a:cubicBezTo>
                    <a:pt x="43" y="49"/>
                    <a:pt x="31" y="46"/>
                    <a:pt x="21" y="40"/>
                  </a:cubicBezTo>
                  <a:cubicBezTo>
                    <a:pt x="17" y="38"/>
                    <a:pt x="12" y="36"/>
                    <a:pt x="8" y="34"/>
                  </a:cubicBezTo>
                  <a:cubicBezTo>
                    <a:pt x="6" y="32"/>
                    <a:pt x="4" y="32"/>
                    <a:pt x="2" y="30"/>
                  </a:cubicBezTo>
                  <a:cubicBezTo>
                    <a:pt x="1" y="28"/>
                    <a:pt x="0" y="26"/>
                    <a:pt x="0" y="24"/>
                  </a:cubicBezTo>
                  <a:cubicBezTo>
                    <a:pt x="0" y="18"/>
                    <a:pt x="5" y="9"/>
                    <a:pt x="8" y="5"/>
                  </a:cubicBezTo>
                  <a:cubicBezTo>
                    <a:pt x="10" y="3"/>
                    <a:pt x="13" y="1"/>
                    <a:pt x="16" y="0"/>
                  </a:cubicBezTo>
                  <a:cubicBezTo>
                    <a:pt x="17" y="0"/>
                    <a:pt x="19" y="0"/>
                    <a:pt x="20" y="0"/>
                  </a:cubicBezTo>
                  <a:cubicBezTo>
                    <a:pt x="26" y="3"/>
                    <a:pt x="33" y="7"/>
                    <a:pt x="39" y="10"/>
                  </a:cubicBezTo>
                  <a:cubicBezTo>
                    <a:pt x="40" y="11"/>
                    <a:pt x="41" y="11"/>
                    <a:pt x="42" y="12"/>
                  </a:cubicBezTo>
                  <a:cubicBezTo>
                    <a:pt x="45" y="13"/>
                    <a:pt x="48" y="15"/>
                    <a:pt x="52" y="17"/>
                  </a:cubicBezTo>
                  <a:cubicBezTo>
                    <a:pt x="58" y="20"/>
                    <a:pt x="64" y="23"/>
                    <a:pt x="70" y="26"/>
                  </a:cubicBezTo>
                  <a:cubicBezTo>
                    <a:pt x="73" y="28"/>
                    <a:pt x="75" y="30"/>
                    <a:pt x="78" y="31"/>
                  </a:cubicBezTo>
                  <a:cubicBezTo>
                    <a:pt x="91" y="39"/>
                    <a:pt x="104" y="46"/>
                    <a:pt x="117" y="53"/>
                  </a:cubicBezTo>
                  <a:cubicBezTo>
                    <a:pt x="120" y="55"/>
                    <a:pt x="123" y="56"/>
                    <a:pt x="126" y="57"/>
                  </a:cubicBezTo>
                  <a:cubicBezTo>
                    <a:pt x="128" y="59"/>
                    <a:pt x="131" y="61"/>
                    <a:pt x="134" y="61"/>
                  </a:cubicBezTo>
                  <a:cubicBezTo>
                    <a:pt x="139" y="68"/>
                    <a:pt x="145" y="74"/>
                    <a:pt x="150" y="82"/>
                  </a:cubicBezTo>
                  <a:cubicBezTo>
                    <a:pt x="153" y="81"/>
                    <a:pt x="157" y="82"/>
                    <a:pt x="162" y="82"/>
                  </a:cubicBezTo>
                  <a:cubicBezTo>
                    <a:pt x="165" y="82"/>
                    <a:pt x="168" y="83"/>
                    <a:pt x="171" y="84"/>
                  </a:cubicBezTo>
                  <a:cubicBezTo>
                    <a:pt x="176" y="84"/>
                    <a:pt x="181" y="84"/>
                    <a:pt x="185" y="84"/>
                  </a:cubicBezTo>
                  <a:cubicBezTo>
                    <a:pt x="191" y="85"/>
                    <a:pt x="196" y="83"/>
                    <a:pt x="200" y="80"/>
                  </a:cubicBezTo>
                  <a:cubicBezTo>
                    <a:pt x="198" y="75"/>
                    <a:pt x="188" y="78"/>
                    <a:pt x="186" y="72"/>
                  </a:cubicBezTo>
                  <a:cubicBezTo>
                    <a:pt x="185" y="67"/>
                    <a:pt x="190" y="65"/>
                    <a:pt x="195" y="66"/>
                  </a:cubicBezTo>
                  <a:cubicBezTo>
                    <a:pt x="196" y="66"/>
                    <a:pt x="197" y="66"/>
                    <a:pt x="198" y="67"/>
                  </a:cubicBezTo>
                  <a:cubicBezTo>
                    <a:pt x="201" y="68"/>
                    <a:pt x="203" y="70"/>
                    <a:pt x="206" y="71"/>
                  </a:cubicBezTo>
                  <a:cubicBezTo>
                    <a:pt x="208" y="73"/>
                    <a:pt x="211" y="76"/>
                    <a:pt x="213" y="77"/>
                  </a:cubicBezTo>
                  <a:cubicBezTo>
                    <a:pt x="214" y="78"/>
                    <a:pt x="216" y="78"/>
                    <a:pt x="218" y="79"/>
                  </a:cubicBezTo>
                  <a:cubicBezTo>
                    <a:pt x="221" y="80"/>
                    <a:pt x="222" y="80"/>
                    <a:pt x="225" y="79"/>
                  </a:cubicBezTo>
                  <a:cubicBezTo>
                    <a:pt x="228" y="79"/>
                    <a:pt x="232" y="78"/>
                    <a:pt x="235" y="78"/>
                  </a:cubicBezTo>
                  <a:cubicBezTo>
                    <a:pt x="238" y="78"/>
                    <a:pt x="242" y="80"/>
                    <a:pt x="246" y="81"/>
                  </a:cubicBezTo>
                  <a:cubicBezTo>
                    <a:pt x="249" y="82"/>
                    <a:pt x="253" y="82"/>
                    <a:pt x="254" y="82"/>
                  </a:cubicBezTo>
                  <a:cubicBezTo>
                    <a:pt x="255" y="83"/>
                    <a:pt x="255" y="82"/>
                    <a:pt x="256" y="83"/>
                  </a:cubicBezTo>
                  <a:close/>
                  <a:moveTo>
                    <a:pt x="244" y="82"/>
                  </a:moveTo>
                  <a:cubicBezTo>
                    <a:pt x="242" y="82"/>
                    <a:pt x="239" y="81"/>
                    <a:pt x="237" y="80"/>
                  </a:cubicBezTo>
                  <a:cubicBezTo>
                    <a:pt x="231" y="80"/>
                    <a:pt x="226" y="82"/>
                    <a:pt x="221" y="82"/>
                  </a:cubicBezTo>
                  <a:cubicBezTo>
                    <a:pt x="217" y="81"/>
                    <a:pt x="215" y="80"/>
                    <a:pt x="212" y="79"/>
                  </a:cubicBezTo>
                  <a:cubicBezTo>
                    <a:pt x="213" y="80"/>
                    <a:pt x="215" y="82"/>
                    <a:pt x="217" y="82"/>
                  </a:cubicBezTo>
                  <a:cubicBezTo>
                    <a:pt x="223" y="84"/>
                    <a:pt x="227" y="82"/>
                    <a:pt x="232" y="82"/>
                  </a:cubicBezTo>
                  <a:cubicBezTo>
                    <a:pt x="241" y="81"/>
                    <a:pt x="247" y="85"/>
                    <a:pt x="254" y="86"/>
                  </a:cubicBezTo>
                  <a:cubicBezTo>
                    <a:pt x="254" y="82"/>
                    <a:pt x="249" y="83"/>
                    <a:pt x="244" y="82"/>
                  </a:cubicBezTo>
                  <a:close/>
                  <a:moveTo>
                    <a:pt x="205" y="74"/>
                  </a:moveTo>
                  <a:cubicBezTo>
                    <a:pt x="204" y="71"/>
                    <a:pt x="201" y="70"/>
                    <a:pt x="198" y="69"/>
                  </a:cubicBezTo>
                  <a:cubicBezTo>
                    <a:pt x="195" y="68"/>
                    <a:pt x="188" y="65"/>
                    <a:pt x="187" y="70"/>
                  </a:cubicBezTo>
                  <a:cubicBezTo>
                    <a:pt x="187" y="75"/>
                    <a:pt x="194" y="74"/>
                    <a:pt x="198" y="76"/>
                  </a:cubicBezTo>
                  <a:cubicBezTo>
                    <a:pt x="200" y="76"/>
                    <a:pt x="203" y="79"/>
                    <a:pt x="203" y="81"/>
                  </a:cubicBezTo>
                  <a:cubicBezTo>
                    <a:pt x="202" y="83"/>
                    <a:pt x="192" y="86"/>
                    <a:pt x="188" y="86"/>
                  </a:cubicBezTo>
                  <a:cubicBezTo>
                    <a:pt x="183" y="86"/>
                    <a:pt x="178" y="86"/>
                    <a:pt x="174" y="85"/>
                  </a:cubicBezTo>
                  <a:cubicBezTo>
                    <a:pt x="170" y="85"/>
                    <a:pt x="165" y="83"/>
                    <a:pt x="161" y="83"/>
                  </a:cubicBezTo>
                  <a:cubicBezTo>
                    <a:pt x="160" y="83"/>
                    <a:pt x="159" y="84"/>
                    <a:pt x="158" y="84"/>
                  </a:cubicBezTo>
                  <a:cubicBezTo>
                    <a:pt x="155" y="83"/>
                    <a:pt x="152" y="82"/>
                    <a:pt x="151" y="85"/>
                  </a:cubicBezTo>
                  <a:cubicBezTo>
                    <a:pt x="155" y="85"/>
                    <a:pt x="160" y="85"/>
                    <a:pt x="164" y="85"/>
                  </a:cubicBezTo>
                  <a:cubicBezTo>
                    <a:pt x="167" y="86"/>
                    <a:pt x="169" y="88"/>
                    <a:pt x="172" y="87"/>
                  </a:cubicBezTo>
                  <a:cubicBezTo>
                    <a:pt x="184" y="92"/>
                    <a:pt x="193" y="85"/>
                    <a:pt x="205" y="85"/>
                  </a:cubicBezTo>
                  <a:cubicBezTo>
                    <a:pt x="208" y="82"/>
                    <a:pt x="204" y="79"/>
                    <a:pt x="203" y="77"/>
                  </a:cubicBezTo>
                  <a:cubicBezTo>
                    <a:pt x="200" y="76"/>
                    <a:pt x="198" y="74"/>
                    <a:pt x="195" y="74"/>
                  </a:cubicBezTo>
                  <a:cubicBezTo>
                    <a:pt x="195" y="73"/>
                    <a:pt x="195" y="73"/>
                    <a:pt x="195" y="73"/>
                  </a:cubicBezTo>
                  <a:cubicBezTo>
                    <a:pt x="193" y="73"/>
                    <a:pt x="192" y="72"/>
                    <a:pt x="193" y="70"/>
                  </a:cubicBezTo>
                  <a:cubicBezTo>
                    <a:pt x="197" y="68"/>
                    <a:pt x="200" y="72"/>
                    <a:pt x="202" y="72"/>
                  </a:cubicBezTo>
                  <a:cubicBezTo>
                    <a:pt x="203" y="73"/>
                    <a:pt x="205" y="74"/>
                    <a:pt x="207" y="75"/>
                  </a:cubicBezTo>
                  <a:cubicBezTo>
                    <a:pt x="208" y="76"/>
                    <a:pt x="210" y="78"/>
                    <a:pt x="212" y="78"/>
                  </a:cubicBezTo>
                  <a:cubicBezTo>
                    <a:pt x="211" y="78"/>
                    <a:pt x="211" y="78"/>
                    <a:pt x="211" y="78"/>
                  </a:cubicBezTo>
                  <a:cubicBezTo>
                    <a:pt x="209" y="76"/>
                    <a:pt x="208" y="74"/>
                    <a:pt x="205" y="74"/>
                  </a:cubicBezTo>
                  <a:close/>
                  <a:moveTo>
                    <a:pt x="139" y="85"/>
                  </a:moveTo>
                  <a:cubicBezTo>
                    <a:pt x="142" y="85"/>
                    <a:pt x="147" y="87"/>
                    <a:pt x="148" y="85"/>
                  </a:cubicBezTo>
                  <a:cubicBezTo>
                    <a:pt x="148" y="84"/>
                    <a:pt x="148" y="84"/>
                    <a:pt x="148" y="84"/>
                  </a:cubicBezTo>
                  <a:cubicBezTo>
                    <a:pt x="144" y="77"/>
                    <a:pt x="140" y="69"/>
                    <a:pt x="133" y="64"/>
                  </a:cubicBezTo>
                  <a:cubicBezTo>
                    <a:pt x="132" y="67"/>
                    <a:pt x="133" y="69"/>
                    <a:pt x="132" y="72"/>
                  </a:cubicBezTo>
                  <a:cubicBezTo>
                    <a:pt x="132" y="77"/>
                    <a:pt x="128" y="80"/>
                    <a:pt x="126" y="83"/>
                  </a:cubicBezTo>
                  <a:cubicBezTo>
                    <a:pt x="125" y="83"/>
                    <a:pt x="123" y="84"/>
                    <a:pt x="124" y="85"/>
                  </a:cubicBezTo>
                  <a:cubicBezTo>
                    <a:pt x="128" y="85"/>
                    <a:pt x="134" y="84"/>
                    <a:pt x="139" y="85"/>
                  </a:cubicBezTo>
                  <a:close/>
                  <a:moveTo>
                    <a:pt x="130" y="71"/>
                  </a:moveTo>
                  <a:cubicBezTo>
                    <a:pt x="131" y="68"/>
                    <a:pt x="131" y="65"/>
                    <a:pt x="130" y="62"/>
                  </a:cubicBezTo>
                  <a:cubicBezTo>
                    <a:pt x="127" y="61"/>
                    <a:pt x="125" y="58"/>
                    <a:pt x="122" y="58"/>
                  </a:cubicBezTo>
                  <a:cubicBezTo>
                    <a:pt x="123" y="68"/>
                    <a:pt x="120" y="76"/>
                    <a:pt x="112" y="80"/>
                  </a:cubicBezTo>
                  <a:cubicBezTo>
                    <a:pt x="114" y="82"/>
                    <a:pt x="117" y="83"/>
                    <a:pt x="120" y="84"/>
                  </a:cubicBezTo>
                  <a:cubicBezTo>
                    <a:pt x="124" y="81"/>
                    <a:pt x="130" y="78"/>
                    <a:pt x="130" y="71"/>
                  </a:cubicBezTo>
                  <a:close/>
                  <a:moveTo>
                    <a:pt x="41" y="41"/>
                  </a:moveTo>
                  <a:cubicBezTo>
                    <a:pt x="45" y="43"/>
                    <a:pt x="49" y="45"/>
                    <a:pt x="54" y="47"/>
                  </a:cubicBezTo>
                  <a:cubicBezTo>
                    <a:pt x="59" y="50"/>
                    <a:pt x="64" y="54"/>
                    <a:pt x="70" y="56"/>
                  </a:cubicBezTo>
                  <a:cubicBezTo>
                    <a:pt x="75" y="58"/>
                    <a:pt x="80" y="61"/>
                    <a:pt x="86" y="64"/>
                  </a:cubicBezTo>
                  <a:cubicBezTo>
                    <a:pt x="91" y="66"/>
                    <a:pt x="96" y="69"/>
                    <a:pt x="102" y="71"/>
                  </a:cubicBezTo>
                  <a:cubicBezTo>
                    <a:pt x="105" y="73"/>
                    <a:pt x="108" y="75"/>
                    <a:pt x="110" y="76"/>
                  </a:cubicBezTo>
                  <a:cubicBezTo>
                    <a:pt x="111" y="76"/>
                    <a:pt x="113" y="76"/>
                    <a:pt x="113" y="76"/>
                  </a:cubicBezTo>
                  <a:cubicBezTo>
                    <a:pt x="115" y="76"/>
                    <a:pt x="118" y="73"/>
                    <a:pt x="119" y="71"/>
                  </a:cubicBezTo>
                  <a:cubicBezTo>
                    <a:pt x="121" y="66"/>
                    <a:pt x="121" y="61"/>
                    <a:pt x="120" y="57"/>
                  </a:cubicBezTo>
                  <a:cubicBezTo>
                    <a:pt x="112" y="52"/>
                    <a:pt x="104" y="48"/>
                    <a:pt x="97" y="44"/>
                  </a:cubicBezTo>
                  <a:cubicBezTo>
                    <a:pt x="94" y="43"/>
                    <a:pt x="92" y="41"/>
                    <a:pt x="89" y="39"/>
                  </a:cubicBezTo>
                  <a:cubicBezTo>
                    <a:pt x="84" y="37"/>
                    <a:pt x="79" y="34"/>
                    <a:pt x="74" y="31"/>
                  </a:cubicBezTo>
                  <a:cubicBezTo>
                    <a:pt x="68" y="28"/>
                    <a:pt x="62" y="24"/>
                    <a:pt x="56" y="21"/>
                  </a:cubicBezTo>
                  <a:cubicBezTo>
                    <a:pt x="55" y="21"/>
                    <a:pt x="54" y="20"/>
                    <a:pt x="53" y="20"/>
                  </a:cubicBezTo>
                  <a:cubicBezTo>
                    <a:pt x="71" y="34"/>
                    <a:pt x="90" y="45"/>
                    <a:pt x="111" y="55"/>
                  </a:cubicBezTo>
                  <a:cubicBezTo>
                    <a:pt x="111" y="56"/>
                    <a:pt x="112" y="56"/>
                    <a:pt x="113" y="56"/>
                  </a:cubicBezTo>
                  <a:cubicBezTo>
                    <a:pt x="113" y="58"/>
                    <a:pt x="114" y="59"/>
                    <a:pt x="115" y="60"/>
                  </a:cubicBezTo>
                  <a:cubicBezTo>
                    <a:pt x="112" y="70"/>
                    <a:pt x="98" y="64"/>
                    <a:pt x="91" y="60"/>
                  </a:cubicBezTo>
                  <a:cubicBezTo>
                    <a:pt x="84" y="57"/>
                    <a:pt x="77" y="53"/>
                    <a:pt x="70" y="49"/>
                  </a:cubicBezTo>
                  <a:cubicBezTo>
                    <a:pt x="66" y="47"/>
                    <a:pt x="62" y="45"/>
                    <a:pt x="60" y="43"/>
                  </a:cubicBezTo>
                  <a:cubicBezTo>
                    <a:pt x="58" y="42"/>
                    <a:pt x="55" y="39"/>
                    <a:pt x="53" y="37"/>
                  </a:cubicBezTo>
                  <a:cubicBezTo>
                    <a:pt x="51" y="35"/>
                    <a:pt x="48" y="33"/>
                    <a:pt x="46" y="31"/>
                  </a:cubicBezTo>
                  <a:cubicBezTo>
                    <a:pt x="42" y="26"/>
                    <a:pt x="46" y="19"/>
                    <a:pt x="51" y="18"/>
                  </a:cubicBezTo>
                  <a:cubicBezTo>
                    <a:pt x="45" y="16"/>
                    <a:pt x="40" y="12"/>
                    <a:pt x="34" y="10"/>
                  </a:cubicBezTo>
                  <a:cubicBezTo>
                    <a:pt x="37" y="19"/>
                    <a:pt x="31" y="26"/>
                    <a:pt x="27" y="33"/>
                  </a:cubicBezTo>
                  <a:cubicBezTo>
                    <a:pt x="31" y="36"/>
                    <a:pt x="37" y="38"/>
                    <a:pt x="41" y="41"/>
                  </a:cubicBezTo>
                  <a:close/>
                  <a:moveTo>
                    <a:pt x="112" y="59"/>
                  </a:moveTo>
                  <a:cubicBezTo>
                    <a:pt x="111" y="57"/>
                    <a:pt x="107" y="56"/>
                    <a:pt x="106" y="55"/>
                  </a:cubicBezTo>
                  <a:cubicBezTo>
                    <a:pt x="101" y="51"/>
                    <a:pt x="96" y="50"/>
                    <a:pt x="91" y="47"/>
                  </a:cubicBezTo>
                  <a:cubicBezTo>
                    <a:pt x="86" y="44"/>
                    <a:pt x="82" y="42"/>
                    <a:pt x="77" y="39"/>
                  </a:cubicBezTo>
                  <a:cubicBezTo>
                    <a:pt x="72" y="36"/>
                    <a:pt x="68" y="33"/>
                    <a:pt x="63" y="30"/>
                  </a:cubicBezTo>
                  <a:cubicBezTo>
                    <a:pt x="61" y="28"/>
                    <a:pt x="59" y="27"/>
                    <a:pt x="56" y="25"/>
                  </a:cubicBezTo>
                  <a:cubicBezTo>
                    <a:pt x="54" y="24"/>
                    <a:pt x="51" y="21"/>
                    <a:pt x="49" y="22"/>
                  </a:cubicBezTo>
                  <a:cubicBezTo>
                    <a:pt x="47" y="22"/>
                    <a:pt x="46" y="26"/>
                    <a:pt x="46" y="28"/>
                  </a:cubicBezTo>
                  <a:cubicBezTo>
                    <a:pt x="47" y="29"/>
                    <a:pt x="50" y="32"/>
                    <a:pt x="52" y="34"/>
                  </a:cubicBezTo>
                  <a:cubicBezTo>
                    <a:pt x="54" y="36"/>
                    <a:pt x="56" y="37"/>
                    <a:pt x="58" y="39"/>
                  </a:cubicBezTo>
                  <a:cubicBezTo>
                    <a:pt x="67" y="46"/>
                    <a:pt x="77" y="50"/>
                    <a:pt x="87" y="56"/>
                  </a:cubicBezTo>
                  <a:cubicBezTo>
                    <a:pt x="94" y="60"/>
                    <a:pt x="102" y="65"/>
                    <a:pt x="111" y="62"/>
                  </a:cubicBezTo>
                  <a:cubicBezTo>
                    <a:pt x="112" y="62"/>
                    <a:pt x="113" y="61"/>
                    <a:pt x="113" y="60"/>
                  </a:cubicBezTo>
                  <a:cubicBezTo>
                    <a:pt x="113" y="60"/>
                    <a:pt x="113" y="60"/>
                    <a:pt x="113" y="60"/>
                  </a:cubicBezTo>
                  <a:cubicBezTo>
                    <a:pt x="113" y="59"/>
                    <a:pt x="113" y="59"/>
                    <a:pt x="112" y="59"/>
                  </a:cubicBezTo>
                  <a:close/>
                  <a:moveTo>
                    <a:pt x="110" y="78"/>
                  </a:moveTo>
                  <a:cubicBezTo>
                    <a:pt x="107" y="76"/>
                    <a:pt x="103" y="74"/>
                    <a:pt x="99" y="72"/>
                  </a:cubicBezTo>
                  <a:cubicBezTo>
                    <a:pt x="95" y="71"/>
                    <a:pt x="91" y="69"/>
                    <a:pt x="88" y="67"/>
                  </a:cubicBezTo>
                  <a:cubicBezTo>
                    <a:pt x="81" y="63"/>
                    <a:pt x="74" y="60"/>
                    <a:pt x="67" y="57"/>
                  </a:cubicBezTo>
                  <a:cubicBezTo>
                    <a:pt x="60" y="53"/>
                    <a:pt x="53" y="49"/>
                    <a:pt x="46" y="46"/>
                  </a:cubicBezTo>
                  <a:cubicBezTo>
                    <a:pt x="39" y="42"/>
                    <a:pt x="33" y="38"/>
                    <a:pt x="26" y="35"/>
                  </a:cubicBezTo>
                  <a:cubicBezTo>
                    <a:pt x="25" y="35"/>
                    <a:pt x="22" y="37"/>
                    <a:pt x="21" y="38"/>
                  </a:cubicBezTo>
                  <a:cubicBezTo>
                    <a:pt x="32" y="44"/>
                    <a:pt x="45" y="48"/>
                    <a:pt x="56" y="53"/>
                  </a:cubicBezTo>
                  <a:cubicBezTo>
                    <a:pt x="64" y="57"/>
                    <a:pt x="73" y="59"/>
                    <a:pt x="80" y="63"/>
                  </a:cubicBezTo>
                  <a:cubicBezTo>
                    <a:pt x="88" y="67"/>
                    <a:pt x="95" y="71"/>
                    <a:pt x="102" y="75"/>
                  </a:cubicBezTo>
                  <a:cubicBezTo>
                    <a:pt x="105" y="77"/>
                    <a:pt x="107" y="79"/>
                    <a:pt x="110" y="78"/>
                  </a:cubicBezTo>
                  <a:cubicBezTo>
                    <a:pt x="110" y="78"/>
                    <a:pt x="110" y="78"/>
                    <a:pt x="110" y="78"/>
                  </a:cubicBezTo>
                  <a:close/>
                  <a:moveTo>
                    <a:pt x="32" y="8"/>
                  </a:moveTo>
                  <a:cubicBezTo>
                    <a:pt x="28" y="7"/>
                    <a:pt x="25" y="5"/>
                    <a:pt x="22" y="3"/>
                  </a:cubicBezTo>
                  <a:cubicBezTo>
                    <a:pt x="23" y="16"/>
                    <a:pt x="15" y="26"/>
                    <a:pt x="7" y="31"/>
                  </a:cubicBezTo>
                  <a:cubicBezTo>
                    <a:pt x="11" y="33"/>
                    <a:pt x="15" y="35"/>
                    <a:pt x="18" y="37"/>
                  </a:cubicBezTo>
                  <a:cubicBezTo>
                    <a:pt x="27" y="32"/>
                    <a:pt x="35" y="20"/>
                    <a:pt x="32" y="8"/>
                  </a:cubicBezTo>
                  <a:close/>
                  <a:moveTo>
                    <a:pt x="9" y="8"/>
                  </a:moveTo>
                  <a:cubicBezTo>
                    <a:pt x="9" y="8"/>
                    <a:pt x="8" y="9"/>
                    <a:pt x="8" y="9"/>
                  </a:cubicBezTo>
                  <a:cubicBezTo>
                    <a:pt x="7" y="11"/>
                    <a:pt x="6" y="12"/>
                    <a:pt x="5" y="14"/>
                  </a:cubicBezTo>
                  <a:cubicBezTo>
                    <a:pt x="4" y="16"/>
                    <a:pt x="3" y="18"/>
                    <a:pt x="2" y="20"/>
                  </a:cubicBezTo>
                  <a:cubicBezTo>
                    <a:pt x="1" y="24"/>
                    <a:pt x="3" y="30"/>
                    <a:pt x="7" y="28"/>
                  </a:cubicBezTo>
                  <a:cubicBezTo>
                    <a:pt x="10" y="27"/>
                    <a:pt x="11" y="25"/>
                    <a:pt x="13" y="22"/>
                  </a:cubicBezTo>
                  <a:cubicBezTo>
                    <a:pt x="15" y="21"/>
                    <a:pt x="16" y="20"/>
                    <a:pt x="17" y="18"/>
                  </a:cubicBezTo>
                  <a:cubicBezTo>
                    <a:pt x="19" y="15"/>
                    <a:pt x="20" y="9"/>
                    <a:pt x="20" y="4"/>
                  </a:cubicBezTo>
                  <a:cubicBezTo>
                    <a:pt x="20" y="4"/>
                    <a:pt x="18" y="3"/>
                    <a:pt x="18" y="2"/>
                  </a:cubicBezTo>
                  <a:cubicBezTo>
                    <a:pt x="14" y="3"/>
                    <a:pt x="12" y="5"/>
                    <a:pt x="9" y="8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</p:grpSp>
      <p:sp>
        <p:nvSpPr>
          <p:cNvPr id="9" name="PA_文本框 63"/>
          <p:cNvSpPr txBox="1"/>
          <p:nvPr>
            <p:custDataLst>
              <p:tags r:id="rId4"/>
            </p:custDataLst>
          </p:nvPr>
        </p:nvSpPr>
        <p:spPr>
          <a:xfrm>
            <a:off x="8495126" y="6207342"/>
            <a:ext cx="1531188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100" dirty="0">
                <a:latin typeface="Arial" panose="020B0604020202020204"/>
                <a:ea typeface="微软雅黑" panose="020B0503020204020204" charset="-122"/>
                <a:cs typeface="方正苏新诗柳楷简体-yolan" panose="02000000000000000000" pitchFamily="2" charset="-122"/>
                <a:sym typeface="Arial" panose="020B0604020202020204"/>
              </a:rPr>
              <a:t>北理幼儿园</a:t>
            </a:r>
          </a:p>
        </p:txBody>
      </p:sp>
      <p:sp>
        <p:nvSpPr>
          <p:cNvPr id="10" name="矩形 9"/>
          <p:cNvSpPr/>
          <p:nvPr/>
        </p:nvSpPr>
        <p:spPr>
          <a:xfrm>
            <a:off x="3773379" y="6204950"/>
            <a:ext cx="45063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汇报时间：</a:t>
            </a:r>
            <a:r>
              <a:rPr lang="en-US" altLang="zh-CN" dirty="0"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2020</a:t>
            </a:r>
            <a:r>
              <a:rPr lang="zh-CN" altLang="en-US" dirty="0"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年</a:t>
            </a:r>
            <a:r>
              <a:rPr lang="en-US" altLang="zh-CN" dirty="0"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9</a:t>
            </a:r>
            <a:r>
              <a:rPr lang="zh-CN" altLang="en-US" dirty="0"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月      汇报人：第十组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9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9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9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9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41" presetClass="entr" presetSubtype="0" fill="hold" grpId="0" nodeType="withEffect">
                                  <p:stCondLst>
                                    <p:cond delay="1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 tmFilter="0,0; .5, 1; 1, 1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8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1017865" y="643854"/>
            <a:ext cx="9384484" cy="5519957"/>
            <a:chOff x="0" y="0"/>
            <a:chExt cx="12192000" cy="6858000"/>
          </a:xfrm>
        </p:grpSpPr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0" name="文本框 9"/>
            <p:cNvSpPr txBox="1"/>
            <p:nvPr/>
          </p:nvSpPr>
          <p:spPr>
            <a:xfrm>
              <a:off x="5657418" y="1140903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</a:rPr>
                <a:t>第二关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4000">
        <p:random/>
      </p:transition>
    </mc:Choice>
    <mc:Fallback xmlns="">
      <p:transition spd="slow" advTm="4000">
        <p:random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71748" b="48162"/>
          <a:stretch>
            <a:fillRect/>
          </a:stretch>
        </p:blipFill>
        <p:spPr>
          <a:xfrm>
            <a:off x="741210" y="645953"/>
            <a:ext cx="3410703" cy="35550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" t="-156" r="70945" b="48318"/>
          <a:stretch>
            <a:fillRect/>
          </a:stretch>
        </p:blipFill>
        <p:spPr>
          <a:xfrm>
            <a:off x="4510249" y="645953"/>
            <a:ext cx="3410703" cy="355505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" t="1" r="70223" b="48161"/>
          <a:stretch>
            <a:fillRect/>
          </a:stretch>
        </p:blipFill>
        <p:spPr>
          <a:xfrm>
            <a:off x="8162488" y="645953"/>
            <a:ext cx="3582099" cy="3555050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261538" y="4568759"/>
            <a:ext cx="3230880" cy="368300"/>
            <a:chOff x="479343" y="4298569"/>
            <a:chExt cx="3230880" cy="368300"/>
          </a:xfrm>
        </p:grpSpPr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79343" y="4385783"/>
              <a:ext cx="152400" cy="133350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555543" y="4298569"/>
              <a:ext cx="3154680" cy="368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黄点表示玩家目前所在的位置</a:t>
              </a: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261538" y="4963750"/>
            <a:ext cx="3035644" cy="368300"/>
            <a:chOff x="479343" y="4769797"/>
            <a:chExt cx="3035644" cy="368300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79343" y="4862819"/>
              <a:ext cx="152400" cy="152400"/>
            </a:xfrm>
            <a:prstGeom prst="rect">
              <a:avLst/>
            </a:prstGeom>
          </p:spPr>
        </p:pic>
        <p:sp>
          <p:nvSpPr>
            <p:cNvPr id="13" name="文本框 12"/>
            <p:cNvSpPr txBox="1"/>
            <p:nvPr/>
          </p:nvSpPr>
          <p:spPr>
            <a:xfrm>
              <a:off x="631743" y="4769797"/>
              <a:ext cx="2883244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红点表示怪物所在的位置</a:t>
              </a:r>
            </a:p>
          </p:txBody>
        </p:sp>
      </p:grpSp>
      <p:sp>
        <p:nvSpPr>
          <p:cNvPr id="16" name="文本框 15"/>
          <p:cNvSpPr txBox="1"/>
          <p:nvPr/>
        </p:nvSpPr>
        <p:spPr>
          <a:xfrm>
            <a:off x="3430358" y="4510871"/>
            <a:ext cx="8886737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设计思路是将游戏地图分成四个区域，左上，右上，左下</a:t>
            </a:r>
            <a:r>
              <a:rPr lang="en-US" altLang="zh-CN" sz="2000" dirty="0"/>
              <a:t>3</a:t>
            </a:r>
            <a:r>
              <a:rPr lang="zh-CN" altLang="en-US" sz="2000" dirty="0"/>
              <a:t>个区域内各有一个怪物，</a:t>
            </a:r>
            <a:endParaRPr lang="en-US" altLang="zh-CN" sz="2000" dirty="0"/>
          </a:p>
          <a:p>
            <a:r>
              <a:rPr lang="zh-CN" altLang="en-US" sz="2000" dirty="0"/>
              <a:t>玩家出生在右下区域，玩家出生点固定，但</a:t>
            </a:r>
            <a:r>
              <a:rPr lang="en-US" altLang="zh-CN" sz="2000" dirty="0"/>
              <a:t>2</a:t>
            </a:r>
            <a:r>
              <a:rPr lang="zh-CN" altLang="en-US" sz="2000" dirty="0"/>
              <a:t>个怪物的位置在各自区域内随机生成。</a:t>
            </a:r>
            <a:endParaRPr lang="en-US" altLang="zh-CN" sz="2000" dirty="0"/>
          </a:p>
          <a:p>
            <a:r>
              <a:rPr lang="zh-CN" altLang="en-US" sz="2000" dirty="0"/>
              <a:t>随机生成道路将四个点串联起来，指引玩家前行。怪物全部被消灭后，进入下一关。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155434" y="5385087"/>
            <a:ext cx="3041079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其他颜色的点表示随机生成的标志物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A_任意多边形 5"/>
          <p:cNvSpPr>
            <a:spLocks noEditPoints="1" noChangeArrowheads="1"/>
          </p:cNvSpPr>
          <p:nvPr>
            <p:custDataLst>
              <p:tags r:id="rId1"/>
            </p:custDataLst>
          </p:nvPr>
        </p:nvSpPr>
        <p:spPr bwMode="auto">
          <a:xfrm>
            <a:off x="3734536" y="1677440"/>
            <a:ext cx="4337233" cy="2102713"/>
          </a:xfrm>
          <a:custGeom>
            <a:avLst/>
            <a:gdLst>
              <a:gd name="T0" fmla="*/ 342 w 2787"/>
              <a:gd name="T1" fmla="*/ 280 h 1349"/>
              <a:gd name="T2" fmla="*/ 170 w 2787"/>
              <a:gd name="T3" fmla="*/ 344 h 1349"/>
              <a:gd name="T4" fmla="*/ 143 w 2787"/>
              <a:gd name="T5" fmla="*/ 698 h 1349"/>
              <a:gd name="T6" fmla="*/ 214 w 2787"/>
              <a:gd name="T7" fmla="*/ 912 h 1349"/>
              <a:gd name="T8" fmla="*/ 230 w 2787"/>
              <a:gd name="T9" fmla="*/ 1199 h 1349"/>
              <a:gd name="T10" fmla="*/ 506 w 2787"/>
              <a:gd name="T11" fmla="*/ 1115 h 1349"/>
              <a:gd name="T12" fmla="*/ 727 w 2787"/>
              <a:gd name="T13" fmla="*/ 1124 h 1349"/>
              <a:gd name="T14" fmla="*/ 944 w 2787"/>
              <a:gd name="T15" fmla="*/ 1141 h 1349"/>
              <a:gd name="T16" fmla="*/ 1129 w 2787"/>
              <a:gd name="T17" fmla="*/ 1226 h 1349"/>
              <a:gd name="T18" fmla="*/ 1335 w 2787"/>
              <a:gd name="T19" fmla="*/ 1185 h 1349"/>
              <a:gd name="T20" fmla="*/ 1521 w 2787"/>
              <a:gd name="T21" fmla="*/ 1247 h 1349"/>
              <a:gd name="T22" fmla="*/ 1690 w 2787"/>
              <a:gd name="T23" fmla="*/ 1203 h 1349"/>
              <a:gd name="T24" fmla="*/ 1912 w 2787"/>
              <a:gd name="T25" fmla="*/ 1176 h 1349"/>
              <a:gd name="T26" fmla="*/ 2077 w 2787"/>
              <a:gd name="T27" fmla="*/ 1212 h 1349"/>
              <a:gd name="T28" fmla="*/ 2177 w 2787"/>
              <a:gd name="T29" fmla="*/ 1253 h 1349"/>
              <a:gd name="T30" fmla="*/ 2397 w 2787"/>
              <a:gd name="T31" fmla="*/ 1269 h 1349"/>
              <a:gd name="T32" fmla="*/ 2570 w 2787"/>
              <a:gd name="T33" fmla="*/ 1313 h 1349"/>
              <a:gd name="T34" fmla="*/ 2721 w 2787"/>
              <a:gd name="T35" fmla="*/ 1127 h 1349"/>
              <a:gd name="T36" fmla="*/ 2731 w 2787"/>
              <a:gd name="T37" fmla="*/ 940 h 1349"/>
              <a:gd name="T38" fmla="*/ 2713 w 2787"/>
              <a:gd name="T39" fmla="*/ 775 h 1349"/>
              <a:gd name="T40" fmla="*/ 2754 w 2787"/>
              <a:gd name="T41" fmla="*/ 619 h 1349"/>
              <a:gd name="T42" fmla="*/ 2679 w 2787"/>
              <a:gd name="T43" fmla="*/ 606 h 1349"/>
              <a:gd name="T44" fmla="*/ 2628 w 2787"/>
              <a:gd name="T45" fmla="*/ 456 h 1349"/>
              <a:gd name="T46" fmla="*/ 2656 w 2787"/>
              <a:gd name="T47" fmla="*/ 409 h 1349"/>
              <a:gd name="T48" fmla="*/ 2663 w 2787"/>
              <a:gd name="T49" fmla="*/ 320 h 1349"/>
              <a:gd name="T50" fmla="*/ 2553 w 2787"/>
              <a:gd name="T51" fmla="*/ 287 h 1349"/>
              <a:gd name="T52" fmla="*/ 2432 w 2787"/>
              <a:gd name="T53" fmla="*/ 203 h 1349"/>
              <a:gd name="T54" fmla="*/ 2270 w 2787"/>
              <a:gd name="T55" fmla="*/ 177 h 1349"/>
              <a:gd name="T56" fmla="*/ 2019 w 2787"/>
              <a:gd name="T57" fmla="*/ 176 h 1349"/>
              <a:gd name="T58" fmla="*/ 1872 w 2787"/>
              <a:gd name="T59" fmla="*/ 84 h 1349"/>
              <a:gd name="T60" fmla="*/ 1773 w 2787"/>
              <a:gd name="T61" fmla="*/ 58 h 1349"/>
              <a:gd name="T62" fmla="*/ 1403 w 2787"/>
              <a:gd name="T63" fmla="*/ 190 h 1349"/>
              <a:gd name="T64" fmla="*/ 1482 w 2787"/>
              <a:gd name="T65" fmla="*/ 56 h 1349"/>
              <a:gd name="T66" fmla="*/ 922 w 2787"/>
              <a:gd name="T67" fmla="*/ 148 h 1349"/>
              <a:gd name="T68" fmla="*/ 311 w 2787"/>
              <a:gd name="T69" fmla="*/ 791 h 1349"/>
              <a:gd name="T70" fmla="*/ 784 w 2787"/>
              <a:gd name="T71" fmla="*/ 160 h 1349"/>
              <a:gd name="T72" fmla="*/ 404 w 2787"/>
              <a:gd name="T73" fmla="*/ 437 h 1349"/>
              <a:gd name="T74" fmla="*/ 758 w 2787"/>
              <a:gd name="T75" fmla="*/ 62 h 1349"/>
              <a:gd name="T76" fmla="*/ 1093 w 2787"/>
              <a:gd name="T77" fmla="*/ 148 h 1349"/>
              <a:gd name="T78" fmla="*/ 1230 w 2787"/>
              <a:gd name="T79" fmla="*/ 120 h 1349"/>
              <a:gd name="T80" fmla="*/ 494 w 2787"/>
              <a:gd name="T81" fmla="*/ 771 h 1349"/>
              <a:gd name="T82" fmla="*/ 665 w 2787"/>
              <a:gd name="T83" fmla="*/ 689 h 1349"/>
              <a:gd name="T84" fmla="*/ 633 w 2787"/>
              <a:gd name="T85" fmla="*/ 1098 h 1349"/>
              <a:gd name="T86" fmla="*/ 1051 w 2787"/>
              <a:gd name="T87" fmla="*/ 834 h 1349"/>
              <a:gd name="T88" fmla="*/ 1129 w 2787"/>
              <a:gd name="T89" fmla="*/ 605 h 1349"/>
              <a:gd name="T90" fmla="*/ 1207 w 2787"/>
              <a:gd name="T91" fmla="*/ 805 h 1349"/>
              <a:gd name="T92" fmla="*/ 1880 w 2787"/>
              <a:gd name="T93" fmla="*/ 220 h 1349"/>
              <a:gd name="T94" fmla="*/ 1469 w 2787"/>
              <a:gd name="T95" fmla="*/ 729 h 1349"/>
              <a:gd name="T96" fmla="*/ 1829 w 2787"/>
              <a:gd name="T97" fmla="*/ 257 h 1349"/>
              <a:gd name="T98" fmla="*/ 1600 w 2787"/>
              <a:gd name="T99" fmla="*/ 706 h 1349"/>
              <a:gd name="T100" fmla="*/ 2342 w 2787"/>
              <a:gd name="T101" fmla="*/ 327 h 1349"/>
              <a:gd name="T102" fmla="*/ 2264 w 2787"/>
              <a:gd name="T103" fmla="*/ 375 h 1349"/>
              <a:gd name="T104" fmla="*/ 1893 w 2787"/>
              <a:gd name="T105" fmla="*/ 989 h 13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2787" h="1349">
                <a:moveTo>
                  <a:pt x="573" y="70"/>
                </a:moveTo>
                <a:cubicBezTo>
                  <a:pt x="569" y="74"/>
                  <a:pt x="565" y="78"/>
                  <a:pt x="561" y="82"/>
                </a:cubicBezTo>
                <a:cubicBezTo>
                  <a:pt x="556" y="85"/>
                  <a:pt x="552" y="88"/>
                  <a:pt x="548" y="92"/>
                </a:cubicBezTo>
                <a:cubicBezTo>
                  <a:pt x="537" y="102"/>
                  <a:pt x="527" y="112"/>
                  <a:pt x="517" y="123"/>
                </a:cubicBezTo>
                <a:cubicBezTo>
                  <a:pt x="494" y="144"/>
                  <a:pt x="472" y="163"/>
                  <a:pt x="450" y="183"/>
                </a:cubicBezTo>
                <a:cubicBezTo>
                  <a:pt x="415" y="213"/>
                  <a:pt x="379" y="245"/>
                  <a:pt x="342" y="280"/>
                </a:cubicBezTo>
                <a:cubicBezTo>
                  <a:pt x="387" y="230"/>
                  <a:pt x="436" y="183"/>
                  <a:pt x="486" y="135"/>
                </a:cubicBezTo>
                <a:cubicBezTo>
                  <a:pt x="495" y="127"/>
                  <a:pt x="500" y="115"/>
                  <a:pt x="500" y="103"/>
                </a:cubicBezTo>
                <a:cubicBezTo>
                  <a:pt x="500" y="92"/>
                  <a:pt x="496" y="81"/>
                  <a:pt x="488" y="72"/>
                </a:cubicBezTo>
                <a:cubicBezTo>
                  <a:pt x="471" y="54"/>
                  <a:pt x="442" y="53"/>
                  <a:pt x="424" y="70"/>
                </a:cubicBezTo>
                <a:cubicBezTo>
                  <a:pt x="345" y="144"/>
                  <a:pt x="270" y="218"/>
                  <a:pt x="206" y="304"/>
                </a:cubicBezTo>
                <a:cubicBezTo>
                  <a:pt x="200" y="312"/>
                  <a:pt x="185" y="328"/>
                  <a:pt x="170" y="344"/>
                </a:cubicBezTo>
                <a:cubicBezTo>
                  <a:pt x="98" y="420"/>
                  <a:pt x="0" y="524"/>
                  <a:pt x="52" y="605"/>
                </a:cubicBezTo>
                <a:cubicBezTo>
                  <a:pt x="60" y="617"/>
                  <a:pt x="74" y="625"/>
                  <a:pt x="89" y="626"/>
                </a:cubicBezTo>
                <a:cubicBezTo>
                  <a:pt x="136" y="627"/>
                  <a:pt x="166" y="586"/>
                  <a:pt x="186" y="558"/>
                </a:cubicBezTo>
                <a:cubicBezTo>
                  <a:pt x="190" y="552"/>
                  <a:pt x="194" y="547"/>
                  <a:pt x="197" y="544"/>
                </a:cubicBezTo>
                <a:cubicBezTo>
                  <a:pt x="216" y="522"/>
                  <a:pt x="237" y="501"/>
                  <a:pt x="259" y="479"/>
                </a:cubicBezTo>
                <a:cubicBezTo>
                  <a:pt x="211" y="547"/>
                  <a:pt x="167" y="621"/>
                  <a:pt x="143" y="698"/>
                </a:cubicBezTo>
                <a:cubicBezTo>
                  <a:pt x="142" y="703"/>
                  <a:pt x="138" y="712"/>
                  <a:pt x="134" y="720"/>
                </a:cubicBezTo>
                <a:cubicBezTo>
                  <a:pt x="122" y="746"/>
                  <a:pt x="105" y="785"/>
                  <a:pt x="105" y="822"/>
                </a:cubicBezTo>
                <a:cubicBezTo>
                  <a:pt x="105" y="847"/>
                  <a:pt x="113" y="872"/>
                  <a:pt x="136" y="890"/>
                </a:cubicBezTo>
                <a:cubicBezTo>
                  <a:pt x="151" y="901"/>
                  <a:pt x="168" y="905"/>
                  <a:pt x="187" y="901"/>
                </a:cubicBezTo>
                <a:cubicBezTo>
                  <a:pt x="191" y="900"/>
                  <a:pt x="196" y="899"/>
                  <a:pt x="200" y="897"/>
                </a:cubicBezTo>
                <a:cubicBezTo>
                  <a:pt x="204" y="903"/>
                  <a:pt x="208" y="908"/>
                  <a:pt x="214" y="912"/>
                </a:cubicBezTo>
                <a:cubicBezTo>
                  <a:pt x="229" y="924"/>
                  <a:pt x="247" y="929"/>
                  <a:pt x="267" y="926"/>
                </a:cubicBezTo>
                <a:cubicBezTo>
                  <a:pt x="273" y="925"/>
                  <a:pt x="280" y="924"/>
                  <a:pt x="287" y="921"/>
                </a:cubicBezTo>
                <a:cubicBezTo>
                  <a:pt x="274" y="955"/>
                  <a:pt x="262" y="989"/>
                  <a:pt x="251" y="1024"/>
                </a:cubicBezTo>
                <a:cubicBezTo>
                  <a:pt x="251" y="1024"/>
                  <a:pt x="244" y="1044"/>
                  <a:pt x="244" y="1044"/>
                </a:cubicBezTo>
                <a:cubicBezTo>
                  <a:pt x="233" y="1075"/>
                  <a:pt x="219" y="1115"/>
                  <a:pt x="219" y="1151"/>
                </a:cubicBezTo>
                <a:cubicBezTo>
                  <a:pt x="219" y="1168"/>
                  <a:pt x="222" y="1184"/>
                  <a:pt x="230" y="1199"/>
                </a:cubicBezTo>
                <a:cubicBezTo>
                  <a:pt x="236" y="1209"/>
                  <a:pt x="246" y="1216"/>
                  <a:pt x="258" y="1219"/>
                </a:cubicBezTo>
                <a:cubicBezTo>
                  <a:pt x="270" y="1222"/>
                  <a:pt x="282" y="1220"/>
                  <a:pt x="293" y="1214"/>
                </a:cubicBezTo>
                <a:cubicBezTo>
                  <a:pt x="310" y="1203"/>
                  <a:pt x="326" y="1188"/>
                  <a:pt x="340" y="1172"/>
                </a:cubicBezTo>
                <a:cubicBezTo>
                  <a:pt x="340" y="1180"/>
                  <a:pt x="342" y="1188"/>
                  <a:pt x="345" y="1196"/>
                </a:cubicBezTo>
                <a:cubicBezTo>
                  <a:pt x="353" y="1216"/>
                  <a:pt x="374" y="1228"/>
                  <a:pt x="396" y="1223"/>
                </a:cubicBezTo>
                <a:cubicBezTo>
                  <a:pt x="447" y="1213"/>
                  <a:pt x="481" y="1156"/>
                  <a:pt x="506" y="1115"/>
                </a:cubicBezTo>
                <a:cubicBezTo>
                  <a:pt x="506" y="1115"/>
                  <a:pt x="508" y="1112"/>
                  <a:pt x="508" y="1111"/>
                </a:cubicBezTo>
                <a:cubicBezTo>
                  <a:pt x="514" y="1118"/>
                  <a:pt x="521" y="1124"/>
                  <a:pt x="529" y="1127"/>
                </a:cubicBezTo>
                <a:cubicBezTo>
                  <a:pt x="526" y="1142"/>
                  <a:pt x="524" y="1156"/>
                  <a:pt x="524" y="1169"/>
                </a:cubicBezTo>
                <a:cubicBezTo>
                  <a:pt x="524" y="1195"/>
                  <a:pt x="531" y="1216"/>
                  <a:pt x="549" y="1231"/>
                </a:cubicBezTo>
                <a:cubicBezTo>
                  <a:pt x="560" y="1241"/>
                  <a:pt x="575" y="1244"/>
                  <a:pt x="590" y="1241"/>
                </a:cubicBezTo>
                <a:cubicBezTo>
                  <a:pt x="649" y="1225"/>
                  <a:pt x="694" y="1167"/>
                  <a:pt x="727" y="1124"/>
                </a:cubicBezTo>
                <a:cubicBezTo>
                  <a:pt x="740" y="1107"/>
                  <a:pt x="740" y="1107"/>
                  <a:pt x="740" y="1107"/>
                </a:cubicBezTo>
                <a:cubicBezTo>
                  <a:pt x="763" y="1079"/>
                  <a:pt x="784" y="1050"/>
                  <a:pt x="806" y="1021"/>
                </a:cubicBezTo>
                <a:cubicBezTo>
                  <a:pt x="790" y="1064"/>
                  <a:pt x="778" y="1106"/>
                  <a:pt x="778" y="1142"/>
                </a:cubicBezTo>
                <a:cubicBezTo>
                  <a:pt x="778" y="1166"/>
                  <a:pt x="783" y="1187"/>
                  <a:pt x="796" y="1204"/>
                </a:cubicBezTo>
                <a:cubicBezTo>
                  <a:pt x="807" y="1217"/>
                  <a:pt x="824" y="1223"/>
                  <a:pt x="840" y="1220"/>
                </a:cubicBezTo>
                <a:cubicBezTo>
                  <a:pt x="883" y="1212"/>
                  <a:pt x="917" y="1176"/>
                  <a:pt x="944" y="1141"/>
                </a:cubicBezTo>
                <a:cubicBezTo>
                  <a:pt x="944" y="1156"/>
                  <a:pt x="947" y="1169"/>
                  <a:pt x="952" y="1181"/>
                </a:cubicBezTo>
                <a:cubicBezTo>
                  <a:pt x="959" y="1199"/>
                  <a:pt x="977" y="1210"/>
                  <a:pt x="997" y="1208"/>
                </a:cubicBezTo>
                <a:cubicBezTo>
                  <a:pt x="1015" y="1207"/>
                  <a:pt x="1032" y="1200"/>
                  <a:pt x="1046" y="1190"/>
                </a:cubicBezTo>
                <a:cubicBezTo>
                  <a:pt x="1051" y="1191"/>
                  <a:pt x="1056" y="1191"/>
                  <a:pt x="1062" y="1191"/>
                </a:cubicBezTo>
                <a:cubicBezTo>
                  <a:pt x="1075" y="1190"/>
                  <a:pt x="1088" y="1186"/>
                  <a:pt x="1100" y="1180"/>
                </a:cubicBezTo>
                <a:cubicBezTo>
                  <a:pt x="1103" y="1199"/>
                  <a:pt x="1112" y="1215"/>
                  <a:pt x="1129" y="1226"/>
                </a:cubicBezTo>
                <a:cubicBezTo>
                  <a:pt x="1146" y="1237"/>
                  <a:pt x="1163" y="1238"/>
                  <a:pt x="1180" y="1233"/>
                </a:cubicBezTo>
                <a:cubicBezTo>
                  <a:pt x="1182" y="1239"/>
                  <a:pt x="1185" y="1244"/>
                  <a:pt x="1190" y="1248"/>
                </a:cubicBezTo>
                <a:cubicBezTo>
                  <a:pt x="1200" y="1258"/>
                  <a:pt x="1214" y="1262"/>
                  <a:pt x="1228" y="1260"/>
                </a:cubicBezTo>
                <a:cubicBezTo>
                  <a:pt x="1275" y="1253"/>
                  <a:pt x="1308" y="1210"/>
                  <a:pt x="1331" y="1179"/>
                </a:cubicBezTo>
                <a:cubicBezTo>
                  <a:pt x="1331" y="1179"/>
                  <a:pt x="1332" y="1179"/>
                  <a:pt x="1332" y="1179"/>
                </a:cubicBezTo>
                <a:cubicBezTo>
                  <a:pt x="1333" y="1181"/>
                  <a:pt x="1334" y="1183"/>
                  <a:pt x="1335" y="1185"/>
                </a:cubicBezTo>
                <a:cubicBezTo>
                  <a:pt x="1339" y="1190"/>
                  <a:pt x="1343" y="1194"/>
                  <a:pt x="1349" y="1198"/>
                </a:cubicBezTo>
                <a:cubicBezTo>
                  <a:pt x="1343" y="1218"/>
                  <a:pt x="1339" y="1238"/>
                  <a:pt x="1339" y="1258"/>
                </a:cubicBezTo>
                <a:cubicBezTo>
                  <a:pt x="1339" y="1259"/>
                  <a:pt x="1339" y="1260"/>
                  <a:pt x="1339" y="1262"/>
                </a:cubicBezTo>
                <a:cubicBezTo>
                  <a:pt x="1340" y="1284"/>
                  <a:pt x="1357" y="1303"/>
                  <a:pt x="1379" y="1305"/>
                </a:cubicBezTo>
                <a:cubicBezTo>
                  <a:pt x="1426" y="1311"/>
                  <a:pt x="1465" y="1273"/>
                  <a:pt x="1506" y="1222"/>
                </a:cubicBezTo>
                <a:cubicBezTo>
                  <a:pt x="1508" y="1232"/>
                  <a:pt x="1513" y="1240"/>
                  <a:pt x="1521" y="1247"/>
                </a:cubicBezTo>
                <a:cubicBezTo>
                  <a:pt x="1532" y="1256"/>
                  <a:pt x="1547" y="1259"/>
                  <a:pt x="1561" y="1256"/>
                </a:cubicBezTo>
                <a:cubicBezTo>
                  <a:pt x="1597" y="1246"/>
                  <a:pt x="1622" y="1213"/>
                  <a:pt x="1639" y="1189"/>
                </a:cubicBezTo>
                <a:cubicBezTo>
                  <a:pt x="1648" y="1177"/>
                  <a:pt x="1648" y="1177"/>
                  <a:pt x="1648" y="1177"/>
                </a:cubicBezTo>
                <a:cubicBezTo>
                  <a:pt x="1673" y="1147"/>
                  <a:pt x="1698" y="1117"/>
                  <a:pt x="1722" y="1088"/>
                </a:cubicBezTo>
                <a:cubicBezTo>
                  <a:pt x="1722" y="1089"/>
                  <a:pt x="1721" y="1091"/>
                  <a:pt x="1721" y="1092"/>
                </a:cubicBezTo>
                <a:cubicBezTo>
                  <a:pt x="1707" y="1126"/>
                  <a:pt x="1690" y="1166"/>
                  <a:pt x="1690" y="1203"/>
                </a:cubicBezTo>
                <a:cubicBezTo>
                  <a:pt x="1690" y="1217"/>
                  <a:pt x="1692" y="1230"/>
                  <a:pt x="1698" y="1243"/>
                </a:cubicBezTo>
                <a:cubicBezTo>
                  <a:pt x="1703" y="1255"/>
                  <a:pt x="1713" y="1264"/>
                  <a:pt x="1726" y="1268"/>
                </a:cubicBezTo>
                <a:cubicBezTo>
                  <a:pt x="1738" y="1272"/>
                  <a:pt x="1752" y="1270"/>
                  <a:pt x="1763" y="1263"/>
                </a:cubicBezTo>
                <a:cubicBezTo>
                  <a:pt x="1784" y="1249"/>
                  <a:pt x="1803" y="1231"/>
                  <a:pt x="1821" y="1211"/>
                </a:cubicBezTo>
                <a:cubicBezTo>
                  <a:pt x="1823" y="1212"/>
                  <a:pt x="1826" y="1212"/>
                  <a:pt x="1829" y="1213"/>
                </a:cubicBezTo>
                <a:cubicBezTo>
                  <a:pt x="1862" y="1216"/>
                  <a:pt x="1889" y="1196"/>
                  <a:pt x="1912" y="1176"/>
                </a:cubicBezTo>
                <a:cubicBezTo>
                  <a:pt x="1913" y="1183"/>
                  <a:pt x="1916" y="1190"/>
                  <a:pt x="1921" y="1196"/>
                </a:cubicBezTo>
                <a:cubicBezTo>
                  <a:pt x="1933" y="1210"/>
                  <a:pt x="1952" y="1216"/>
                  <a:pt x="1969" y="1210"/>
                </a:cubicBezTo>
                <a:cubicBezTo>
                  <a:pt x="1992" y="1203"/>
                  <a:pt x="2012" y="1188"/>
                  <a:pt x="2029" y="1172"/>
                </a:cubicBezTo>
                <a:cubicBezTo>
                  <a:pt x="2038" y="1184"/>
                  <a:pt x="2052" y="1191"/>
                  <a:pt x="2067" y="1190"/>
                </a:cubicBezTo>
                <a:cubicBezTo>
                  <a:pt x="2072" y="1190"/>
                  <a:pt x="2078" y="1189"/>
                  <a:pt x="2083" y="1188"/>
                </a:cubicBezTo>
                <a:cubicBezTo>
                  <a:pt x="2080" y="1196"/>
                  <a:pt x="2078" y="1204"/>
                  <a:pt x="2077" y="1212"/>
                </a:cubicBezTo>
                <a:cubicBezTo>
                  <a:pt x="2077" y="1214"/>
                  <a:pt x="2077" y="1215"/>
                  <a:pt x="2077" y="1216"/>
                </a:cubicBezTo>
                <a:cubicBezTo>
                  <a:pt x="2077" y="1231"/>
                  <a:pt x="2084" y="1245"/>
                  <a:pt x="2096" y="1253"/>
                </a:cubicBezTo>
                <a:cubicBezTo>
                  <a:pt x="2110" y="1263"/>
                  <a:pt x="2127" y="1264"/>
                  <a:pt x="2142" y="1257"/>
                </a:cubicBezTo>
                <a:cubicBezTo>
                  <a:pt x="2157" y="1249"/>
                  <a:pt x="2171" y="1240"/>
                  <a:pt x="2183" y="1229"/>
                </a:cubicBezTo>
                <a:cubicBezTo>
                  <a:pt x="2181" y="1233"/>
                  <a:pt x="2180" y="1237"/>
                  <a:pt x="2179" y="1241"/>
                </a:cubicBezTo>
                <a:cubicBezTo>
                  <a:pt x="2178" y="1245"/>
                  <a:pt x="2177" y="1249"/>
                  <a:pt x="2177" y="1253"/>
                </a:cubicBezTo>
                <a:cubicBezTo>
                  <a:pt x="2177" y="1264"/>
                  <a:pt x="2182" y="1276"/>
                  <a:pt x="2190" y="1284"/>
                </a:cubicBezTo>
                <a:cubicBezTo>
                  <a:pt x="2201" y="1296"/>
                  <a:pt x="2218" y="1300"/>
                  <a:pt x="2233" y="1296"/>
                </a:cubicBezTo>
                <a:cubicBezTo>
                  <a:pt x="2235" y="1296"/>
                  <a:pt x="2237" y="1295"/>
                  <a:pt x="2239" y="1295"/>
                </a:cubicBezTo>
                <a:cubicBezTo>
                  <a:pt x="2239" y="1297"/>
                  <a:pt x="2240" y="1300"/>
                  <a:pt x="2242" y="1303"/>
                </a:cubicBezTo>
                <a:cubicBezTo>
                  <a:pt x="2250" y="1317"/>
                  <a:pt x="2264" y="1325"/>
                  <a:pt x="2280" y="1326"/>
                </a:cubicBezTo>
                <a:cubicBezTo>
                  <a:pt x="2319" y="1326"/>
                  <a:pt x="2357" y="1304"/>
                  <a:pt x="2397" y="1269"/>
                </a:cubicBezTo>
                <a:cubicBezTo>
                  <a:pt x="2397" y="1281"/>
                  <a:pt x="2402" y="1292"/>
                  <a:pt x="2411" y="1301"/>
                </a:cubicBezTo>
                <a:cubicBezTo>
                  <a:pt x="2428" y="1316"/>
                  <a:pt x="2454" y="1316"/>
                  <a:pt x="2471" y="1301"/>
                </a:cubicBezTo>
                <a:cubicBezTo>
                  <a:pt x="2472" y="1301"/>
                  <a:pt x="2473" y="1300"/>
                  <a:pt x="2473" y="1300"/>
                </a:cubicBezTo>
                <a:cubicBezTo>
                  <a:pt x="2473" y="1311"/>
                  <a:pt x="2477" y="1322"/>
                  <a:pt x="2485" y="1330"/>
                </a:cubicBezTo>
                <a:cubicBezTo>
                  <a:pt x="2502" y="1348"/>
                  <a:pt x="2530" y="1349"/>
                  <a:pt x="2548" y="1333"/>
                </a:cubicBezTo>
                <a:cubicBezTo>
                  <a:pt x="2570" y="1313"/>
                  <a:pt x="2570" y="1313"/>
                  <a:pt x="2570" y="1313"/>
                </a:cubicBezTo>
                <a:cubicBezTo>
                  <a:pt x="2595" y="1290"/>
                  <a:pt x="2628" y="1260"/>
                  <a:pt x="2660" y="1239"/>
                </a:cubicBezTo>
                <a:cubicBezTo>
                  <a:pt x="2675" y="1254"/>
                  <a:pt x="2698" y="1258"/>
                  <a:pt x="2716" y="1247"/>
                </a:cubicBezTo>
                <a:cubicBezTo>
                  <a:pt x="2744" y="1230"/>
                  <a:pt x="2762" y="1203"/>
                  <a:pt x="2763" y="1174"/>
                </a:cubicBezTo>
                <a:cubicBezTo>
                  <a:pt x="2763" y="1174"/>
                  <a:pt x="2763" y="1173"/>
                  <a:pt x="2763" y="1172"/>
                </a:cubicBezTo>
                <a:cubicBezTo>
                  <a:pt x="2763" y="1160"/>
                  <a:pt x="2759" y="1149"/>
                  <a:pt x="2751" y="1140"/>
                </a:cubicBezTo>
                <a:cubicBezTo>
                  <a:pt x="2743" y="1132"/>
                  <a:pt x="2732" y="1127"/>
                  <a:pt x="2721" y="1127"/>
                </a:cubicBezTo>
                <a:cubicBezTo>
                  <a:pt x="2741" y="1097"/>
                  <a:pt x="2759" y="1065"/>
                  <a:pt x="2766" y="1032"/>
                </a:cubicBezTo>
                <a:cubicBezTo>
                  <a:pt x="2766" y="1029"/>
                  <a:pt x="2767" y="1025"/>
                  <a:pt x="2767" y="1022"/>
                </a:cubicBezTo>
                <a:cubicBezTo>
                  <a:pt x="2767" y="1011"/>
                  <a:pt x="2763" y="1001"/>
                  <a:pt x="2755" y="992"/>
                </a:cubicBezTo>
                <a:cubicBezTo>
                  <a:pt x="2747" y="984"/>
                  <a:pt x="2737" y="979"/>
                  <a:pt x="2725" y="978"/>
                </a:cubicBezTo>
                <a:cubicBezTo>
                  <a:pt x="2729" y="967"/>
                  <a:pt x="2731" y="956"/>
                  <a:pt x="2731" y="945"/>
                </a:cubicBezTo>
                <a:cubicBezTo>
                  <a:pt x="2731" y="944"/>
                  <a:pt x="2731" y="942"/>
                  <a:pt x="2731" y="940"/>
                </a:cubicBezTo>
                <a:cubicBezTo>
                  <a:pt x="2731" y="928"/>
                  <a:pt x="2725" y="917"/>
                  <a:pt x="2716" y="909"/>
                </a:cubicBezTo>
                <a:cubicBezTo>
                  <a:pt x="2716" y="909"/>
                  <a:pt x="2716" y="909"/>
                  <a:pt x="2715" y="909"/>
                </a:cubicBezTo>
                <a:cubicBezTo>
                  <a:pt x="2737" y="885"/>
                  <a:pt x="2758" y="862"/>
                  <a:pt x="2777" y="837"/>
                </a:cubicBezTo>
                <a:cubicBezTo>
                  <a:pt x="2784" y="829"/>
                  <a:pt x="2787" y="819"/>
                  <a:pt x="2787" y="809"/>
                </a:cubicBezTo>
                <a:cubicBezTo>
                  <a:pt x="2787" y="797"/>
                  <a:pt x="2783" y="785"/>
                  <a:pt x="2774" y="777"/>
                </a:cubicBezTo>
                <a:cubicBezTo>
                  <a:pt x="2757" y="760"/>
                  <a:pt x="2731" y="760"/>
                  <a:pt x="2713" y="775"/>
                </a:cubicBezTo>
                <a:cubicBezTo>
                  <a:pt x="2663" y="818"/>
                  <a:pt x="2609" y="858"/>
                  <a:pt x="2556" y="896"/>
                </a:cubicBezTo>
                <a:cubicBezTo>
                  <a:pt x="2552" y="899"/>
                  <a:pt x="2548" y="902"/>
                  <a:pt x="2544" y="905"/>
                </a:cubicBezTo>
                <a:cubicBezTo>
                  <a:pt x="2595" y="839"/>
                  <a:pt x="2648" y="771"/>
                  <a:pt x="2709" y="715"/>
                </a:cubicBezTo>
                <a:cubicBezTo>
                  <a:pt x="2722" y="704"/>
                  <a:pt x="2735" y="693"/>
                  <a:pt x="2748" y="682"/>
                </a:cubicBezTo>
                <a:cubicBezTo>
                  <a:pt x="2759" y="673"/>
                  <a:pt x="2764" y="660"/>
                  <a:pt x="2764" y="647"/>
                </a:cubicBezTo>
                <a:cubicBezTo>
                  <a:pt x="2764" y="637"/>
                  <a:pt x="2761" y="627"/>
                  <a:pt x="2754" y="619"/>
                </a:cubicBezTo>
                <a:cubicBezTo>
                  <a:pt x="2738" y="600"/>
                  <a:pt x="2711" y="597"/>
                  <a:pt x="2691" y="612"/>
                </a:cubicBezTo>
                <a:cubicBezTo>
                  <a:pt x="2691" y="612"/>
                  <a:pt x="2690" y="613"/>
                  <a:pt x="2690" y="613"/>
                </a:cubicBezTo>
                <a:cubicBezTo>
                  <a:pt x="2690" y="613"/>
                  <a:pt x="2690" y="613"/>
                  <a:pt x="2690" y="613"/>
                </a:cubicBezTo>
                <a:cubicBezTo>
                  <a:pt x="2690" y="614"/>
                  <a:pt x="2689" y="614"/>
                  <a:pt x="2689" y="614"/>
                </a:cubicBezTo>
                <a:cubicBezTo>
                  <a:pt x="2684" y="618"/>
                  <a:pt x="2678" y="623"/>
                  <a:pt x="2673" y="627"/>
                </a:cubicBezTo>
                <a:cubicBezTo>
                  <a:pt x="2677" y="621"/>
                  <a:pt x="2679" y="614"/>
                  <a:pt x="2679" y="606"/>
                </a:cubicBezTo>
                <a:cubicBezTo>
                  <a:pt x="2679" y="598"/>
                  <a:pt x="2676" y="589"/>
                  <a:pt x="2671" y="582"/>
                </a:cubicBezTo>
                <a:cubicBezTo>
                  <a:pt x="2662" y="568"/>
                  <a:pt x="2647" y="561"/>
                  <a:pt x="2631" y="562"/>
                </a:cubicBezTo>
                <a:cubicBezTo>
                  <a:pt x="2645" y="551"/>
                  <a:pt x="2660" y="542"/>
                  <a:pt x="2674" y="533"/>
                </a:cubicBezTo>
                <a:cubicBezTo>
                  <a:pt x="2688" y="524"/>
                  <a:pt x="2696" y="509"/>
                  <a:pt x="2696" y="494"/>
                </a:cubicBezTo>
                <a:cubicBezTo>
                  <a:pt x="2696" y="486"/>
                  <a:pt x="2694" y="478"/>
                  <a:pt x="2689" y="471"/>
                </a:cubicBezTo>
                <a:cubicBezTo>
                  <a:pt x="2676" y="450"/>
                  <a:pt x="2649" y="443"/>
                  <a:pt x="2628" y="456"/>
                </a:cubicBezTo>
                <a:cubicBezTo>
                  <a:pt x="2628" y="456"/>
                  <a:pt x="2627" y="456"/>
                  <a:pt x="2627" y="456"/>
                </a:cubicBezTo>
                <a:cubicBezTo>
                  <a:pt x="2627" y="456"/>
                  <a:pt x="2627" y="456"/>
                  <a:pt x="2627" y="456"/>
                </a:cubicBezTo>
                <a:cubicBezTo>
                  <a:pt x="2627" y="456"/>
                  <a:pt x="2627" y="456"/>
                  <a:pt x="2627" y="456"/>
                </a:cubicBezTo>
                <a:cubicBezTo>
                  <a:pt x="2624" y="458"/>
                  <a:pt x="2620" y="460"/>
                  <a:pt x="2617" y="462"/>
                </a:cubicBezTo>
                <a:cubicBezTo>
                  <a:pt x="2625" y="456"/>
                  <a:pt x="2632" y="450"/>
                  <a:pt x="2640" y="443"/>
                </a:cubicBezTo>
                <a:cubicBezTo>
                  <a:pt x="2650" y="435"/>
                  <a:pt x="2656" y="422"/>
                  <a:pt x="2656" y="409"/>
                </a:cubicBezTo>
                <a:cubicBezTo>
                  <a:pt x="2656" y="400"/>
                  <a:pt x="2654" y="392"/>
                  <a:pt x="2649" y="384"/>
                </a:cubicBezTo>
                <a:cubicBezTo>
                  <a:pt x="2644" y="376"/>
                  <a:pt x="2636" y="371"/>
                  <a:pt x="2628" y="367"/>
                </a:cubicBezTo>
                <a:cubicBezTo>
                  <a:pt x="2633" y="364"/>
                  <a:pt x="2638" y="360"/>
                  <a:pt x="2643" y="357"/>
                </a:cubicBezTo>
                <a:cubicBezTo>
                  <a:pt x="2643" y="357"/>
                  <a:pt x="2642" y="357"/>
                  <a:pt x="2642" y="358"/>
                </a:cubicBezTo>
                <a:cubicBezTo>
                  <a:pt x="2643" y="357"/>
                  <a:pt x="2644" y="357"/>
                  <a:pt x="2644" y="356"/>
                </a:cubicBezTo>
                <a:cubicBezTo>
                  <a:pt x="2657" y="348"/>
                  <a:pt x="2663" y="334"/>
                  <a:pt x="2663" y="320"/>
                </a:cubicBezTo>
                <a:cubicBezTo>
                  <a:pt x="2663" y="311"/>
                  <a:pt x="2661" y="302"/>
                  <a:pt x="2656" y="294"/>
                </a:cubicBezTo>
                <a:cubicBezTo>
                  <a:pt x="2642" y="274"/>
                  <a:pt x="2614" y="269"/>
                  <a:pt x="2594" y="282"/>
                </a:cubicBezTo>
                <a:cubicBezTo>
                  <a:pt x="2593" y="282"/>
                  <a:pt x="2593" y="283"/>
                  <a:pt x="2592" y="283"/>
                </a:cubicBezTo>
                <a:cubicBezTo>
                  <a:pt x="2572" y="298"/>
                  <a:pt x="2547" y="309"/>
                  <a:pt x="2521" y="321"/>
                </a:cubicBezTo>
                <a:cubicBezTo>
                  <a:pt x="2516" y="323"/>
                  <a:pt x="2512" y="325"/>
                  <a:pt x="2508" y="327"/>
                </a:cubicBezTo>
                <a:cubicBezTo>
                  <a:pt x="2524" y="315"/>
                  <a:pt x="2540" y="302"/>
                  <a:pt x="2553" y="287"/>
                </a:cubicBezTo>
                <a:cubicBezTo>
                  <a:pt x="2561" y="278"/>
                  <a:pt x="2566" y="267"/>
                  <a:pt x="2566" y="256"/>
                </a:cubicBezTo>
                <a:cubicBezTo>
                  <a:pt x="2566" y="249"/>
                  <a:pt x="2564" y="241"/>
                  <a:pt x="2560" y="234"/>
                </a:cubicBezTo>
                <a:cubicBezTo>
                  <a:pt x="2550" y="217"/>
                  <a:pt x="2531" y="208"/>
                  <a:pt x="2512" y="212"/>
                </a:cubicBezTo>
                <a:cubicBezTo>
                  <a:pt x="2484" y="218"/>
                  <a:pt x="2457" y="232"/>
                  <a:pt x="2431" y="249"/>
                </a:cubicBezTo>
                <a:cubicBezTo>
                  <a:pt x="2436" y="242"/>
                  <a:pt x="2438" y="234"/>
                  <a:pt x="2438" y="226"/>
                </a:cubicBezTo>
                <a:cubicBezTo>
                  <a:pt x="2438" y="218"/>
                  <a:pt x="2436" y="210"/>
                  <a:pt x="2432" y="203"/>
                </a:cubicBezTo>
                <a:cubicBezTo>
                  <a:pt x="2421" y="184"/>
                  <a:pt x="2399" y="176"/>
                  <a:pt x="2378" y="183"/>
                </a:cubicBezTo>
                <a:cubicBezTo>
                  <a:pt x="2301" y="211"/>
                  <a:pt x="2231" y="266"/>
                  <a:pt x="2175" y="310"/>
                </a:cubicBezTo>
                <a:cubicBezTo>
                  <a:pt x="2086" y="380"/>
                  <a:pt x="2003" y="462"/>
                  <a:pt x="1913" y="568"/>
                </a:cubicBezTo>
                <a:cubicBezTo>
                  <a:pt x="1982" y="478"/>
                  <a:pt x="2056" y="390"/>
                  <a:pt x="2141" y="311"/>
                </a:cubicBezTo>
                <a:cubicBezTo>
                  <a:pt x="2148" y="305"/>
                  <a:pt x="2159" y="296"/>
                  <a:pt x="2172" y="286"/>
                </a:cubicBezTo>
                <a:cubicBezTo>
                  <a:pt x="2213" y="255"/>
                  <a:pt x="2259" y="219"/>
                  <a:pt x="2270" y="177"/>
                </a:cubicBezTo>
                <a:cubicBezTo>
                  <a:pt x="2271" y="174"/>
                  <a:pt x="2271" y="170"/>
                  <a:pt x="2271" y="166"/>
                </a:cubicBezTo>
                <a:cubicBezTo>
                  <a:pt x="2271" y="154"/>
                  <a:pt x="2266" y="142"/>
                  <a:pt x="2257" y="133"/>
                </a:cubicBezTo>
                <a:cubicBezTo>
                  <a:pt x="2246" y="122"/>
                  <a:pt x="2228" y="118"/>
                  <a:pt x="2213" y="123"/>
                </a:cubicBezTo>
                <a:cubicBezTo>
                  <a:pt x="2201" y="127"/>
                  <a:pt x="2189" y="132"/>
                  <a:pt x="2177" y="138"/>
                </a:cubicBezTo>
                <a:cubicBezTo>
                  <a:pt x="2175" y="136"/>
                  <a:pt x="2173" y="135"/>
                  <a:pt x="2170" y="135"/>
                </a:cubicBezTo>
                <a:cubicBezTo>
                  <a:pt x="2126" y="119"/>
                  <a:pt x="2074" y="143"/>
                  <a:pt x="2019" y="176"/>
                </a:cubicBezTo>
                <a:cubicBezTo>
                  <a:pt x="2025" y="160"/>
                  <a:pt x="2029" y="145"/>
                  <a:pt x="2029" y="130"/>
                </a:cubicBezTo>
                <a:cubicBezTo>
                  <a:pt x="2029" y="126"/>
                  <a:pt x="2028" y="122"/>
                  <a:pt x="2028" y="119"/>
                </a:cubicBezTo>
                <a:cubicBezTo>
                  <a:pt x="2025" y="98"/>
                  <a:pt x="2009" y="82"/>
                  <a:pt x="1988" y="80"/>
                </a:cubicBezTo>
                <a:cubicBezTo>
                  <a:pt x="1970" y="78"/>
                  <a:pt x="1952" y="81"/>
                  <a:pt x="1934" y="86"/>
                </a:cubicBezTo>
                <a:cubicBezTo>
                  <a:pt x="1934" y="86"/>
                  <a:pt x="1934" y="86"/>
                  <a:pt x="1934" y="86"/>
                </a:cubicBezTo>
                <a:cubicBezTo>
                  <a:pt x="1918" y="69"/>
                  <a:pt x="1890" y="68"/>
                  <a:pt x="1872" y="84"/>
                </a:cubicBezTo>
                <a:cubicBezTo>
                  <a:pt x="1866" y="88"/>
                  <a:pt x="1861" y="94"/>
                  <a:pt x="1856" y="99"/>
                </a:cubicBezTo>
                <a:cubicBezTo>
                  <a:pt x="1845" y="108"/>
                  <a:pt x="1833" y="117"/>
                  <a:pt x="1821" y="126"/>
                </a:cubicBezTo>
                <a:cubicBezTo>
                  <a:pt x="1823" y="121"/>
                  <a:pt x="1824" y="115"/>
                  <a:pt x="1825" y="109"/>
                </a:cubicBezTo>
                <a:cubicBezTo>
                  <a:pt x="1825" y="107"/>
                  <a:pt x="1825" y="105"/>
                  <a:pt x="1825" y="102"/>
                </a:cubicBezTo>
                <a:cubicBezTo>
                  <a:pt x="1825" y="90"/>
                  <a:pt x="1821" y="79"/>
                  <a:pt x="1812" y="70"/>
                </a:cubicBezTo>
                <a:cubicBezTo>
                  <a:pt x="1802" y="60"/>
                  <a:pt x="1787" y="56"/>
                  <a:pt x="1773" y="58"/>
                </a:cubicBezTo>
                <a:cubicBezTo>
                  <a:pt x="1714" y="68"/>
                  <a:pt x="1657" y="106"/>
                  <a:pt x="1611" y="136"/>
                </a:cubicBezTo>
                <a:cubicBezTo>
                  <a:pt x="1611" y="136"/>
                  <a:pt x="1610" y="137"/>
                  <a:pt x="1610" y="137"/>
                </a:cubicBezTo>
                <a:cubicBezTo>
                  <a:pt x="1610" y="135"/>
                  <a:pt x="1610" y="134"/>
                  <a:pt x="1610" y="132"/>
                </a:cubicBezTo>
                <a:cubicBezTo>
                  <a:pt x="1610" y="124"/>
                  <a:pt x="1608" y="116"/>
                  <a:pt x="1603" y="109"/>
                </a:cubicBezTo>
                <a:cubicBezTo>
                  <a:pt x="1593" y="91"/>
                  <a:pt x="1571" y="83"/>
                  <a:pt x="1551" y="89"/>
                </a:cubicBezTo>
                <a:cubicBezTo>
                  <a:pt x="1495" y="108"/>
                  <a:pt x="1446" y="151"/>
                  <a:pt x="1403" y="190"/>
                </a:cubicBezTo>
                <a:cubicBezTo>
                  <a:pt x="1405" y="183"/>
                  <a:pt x="1407" y="176"/>
                  <a:pt x="1408" y="169"/>
                </a:cubicBezTo>
                <a:cubicBezTo>
                  <a:pt x="1408" y="167"/>
                  <a:pt x="1408" y="165"/>
                  <a:pt x="1408" y="163"/>
                </a:cubicBezTo>
                <a:cubicBezTo>
                  <a:pt x="1408" y="162"/>
                  <a:pt x="1408" y="160"/>
                  <a:pt x="1408" y="159"/>
                </a:cubicBezTo>
                <a:cubicBezTo>
                  <a:pt x="1429" y="143"/>
                  <a:pt x="1450" y="127"/>
                  <a:pt x="1470" y="110"/>
                </a:cubicBezTo>
                <a:cubicBezTo>
                  <a:pt x="1481" y="101"/>
                  <a:pt x="1486" y="88"/>
                  <a:pt x="1486" y="76"/>
                </a:cubicBezTo>
                <a:cubicBezTo>
                  <a:pt x="1486" y="69"/>
                  <a:pt x="1485" y="62"/>
                  <a:pt x="1482" y="56"/>
                </a:cubicBezTo>
                <a:cubicBezTo>
                  <a:pt x="1472" y="37"/>
                  <a:pt x="1452" y="27"/>
                  <a:pt x="1431" y="32"/>
                </a:cubicBezTo>
                <a:cubicBezTo>
                  <a:pt x="1397" y="39"/>
                  <a:pt x="1365" y="56"/>
                  <a:pt x="1334" y="77"/>
                </a:cubicBezTo>
                <a:cubicBezTo>
                  <a:pt x="1321" y="43"/>
                  <a:pt x="1293" y="22"/>
                  <a:pt x="1254" y="17"/>
                </a:cubicBezTo>
                <a:cubicBezTo>
                  <a:pt x="1228" y="13"/>
                  <a:pt x="1202" y="17"/>
                  <a:pt x="1180" y="21"/>
                </a:cubicBezTo>
                <a:cubicBezTo>
                  <a:pt x="1084" y="39"/>
                  <a:pt x="1001" y="92"/>
                  <a:pt x="927" y="156"/>
                </a:cubicBezTo>
                <a:cubicBezTo>
                  <a:pt x="926" y="153"/>
                  <a:pt x="924" y="151"/>
                  <a:pt x="922" y="148"/>
                </a:cubicBezTo>
                <a:cubicBezTo>
                  <a:pt x="911" y="134"/>
                  <a:pt x="892" y="128"/>
                  <a:pt x="874" y="133"/>
                </a:cubicBezTo>
                <a:cubicBezTo>
                  <a:pt x="800" y="155"/>
                  <a:pt x="699" y="288"/>
                  <a:pt x="540" y="502"/>
                </a:cubicBezTo>
                <a:cubicBezTo>
                  <a:pt x="538" y="506"/>
                  <a:pt x="535" y="509"/>
                  <a:pt x="533" y="512"/>
                </a:cubicBezTo>
                <a:cubicBezTo>
                  <a:pt x="510" y="542"/>
                  <a:pt x="487" y="573"/>
                  <a:pt x="466" y="603"/>
                </a:cubicBezTo>
                <a:cubicBezTo>
                  <a:pt x="430" y="651"/>
                  <a:pt x="394" y="696"/>
                  <a:pt x="363" y="734"/>
                </a:cubicBezTo>
                <a:cubicBezTo>
                  <a:pt x="342" y="758"/>
                  <a:pt x="325" y="777"/>
                  <a:pt x="311" y="791"/>
                </a:cubicBezTo>
                <a:cubicBezTo>
                  <a:pt x="353" y="736"/>
                  <a:pt x="406" y="656"/>
                  <a:pt x="474" y="545"/>
                </a:cubicBezTo>
                <a:cubicBezTo>
                  <a:pt x="490" y="519"/>
                  <a:pt x="505" y="495"/>
                  <a:pt x="509" y="489"/>
                </a:cubicBezTo>
                <a:cubicBezTo>
                  <a:pt x="576" y="398"/>
                  <a:pt x="634" y="324"/>
                  <a:pt x="705" y="260"/>
                </a:cubicBezTo>
                <a:cubicBezTo>
                  <a:pt x="717" y="249"/>
                  <a:pt x="717" y="249"/>
                  <a:pt x="717" y="249"/>
                </a:cubicBezTo>
                <a:cubicBezTo>
                  <a:pt x="739" y="231"/>
                  <a:pt x="763" y="210"/>
                  <a:pt x="778" y="182"/>
                </a:cubicBezTo>
                <a:cubicBezTo>
                  <a:pt x="782" y="175"/>
                  <a:pt x="784" y="167"/>
                  <a:pt x="784" y="160"/>
                </a:cubicBezTo>
                <a:cubicBezTo>
                  <a:pt x="784" y="148"/>
                  <a:pt x="779" y="136"/>
                  <a:pt x="770" y="127"/>
                </a:cubicBezTo>
                <a:cubicBezTo>
                  <a:pt x="755" y="113"/>
                  <a:pt x="732" y="111"/>
                  <a:pt x="715" y="122"/>
                </a:cubicBezTo>
                <a:cubicBezTo>
                  <a:pt x="605" y="192"/>
                  <a:pt x="514" y="303"/>
                  <a:pt x="433" y="402"/>
                </a:cubicBezTo>
                <a:cubicBezTo>
                  <a:pt x="420" y="418"/>
                  <a:pt x="420" y="418"/>
                  <a:pt x="420" y="418"/>
                </a:cubicBezTo>
                <a:cubicBezTo>
                  <a:pt x="376" y="472"/>
                  <a:pt x="332" y="529"/>
                  <a:pt x="293" y="590"/>
                </a:cubicBezTo>
                <a:cubicBezTo>
                  <a:pt x="327" y="536"/>
                  <a:pt x="367" y="484"/>
                  <a:pt x="404" y="437"/>
                </a:cubicBezTo>
                <a:cubicBezTo>
                  <a:pt x="433" y="400"/>
                  <a:pt x="459" y="360"/>
                  <a:pt x="484" y="321"/>
                </a:cubicBezTo>
                <a:cubicBezTo>
                  <a:pt x="515" y="272"/>
                  <a:pt x="545" y="226"/>
                  <a:pt x="580" y="187"/>
                </a:cubicBezTo>
                <a:cubicBezTo>
                  <a:pt x="592" y="177"/>
                  <a:pt x="603" y="166"/>
                  <a:pt x="615" y="155"/>
                </a:cubicBezTo>
                <a:cubicBezTo>
                  <a:pt x="625" y="150"/>
                  <a:pt x="640" y="146"/>
                  <a:pt x="651" y="143"/>
                </a:cubicBezTo>
                <a:cubicBezTo>
                  <a:pt x="687" y="134"/>
                  <a:pt x="732" y="122"/>
                  <a:pt x="753" y="82"/>
                </a:cubicBezTo>
                <a:cubicBezTo>
                  <a:pt x="756" y="76"/>
                  <a:pt x="758" y="69"/>
                  <a:pt x="758" y="62"/>
                </a:cubicBezTo>
                <a:cubicBezTo>
                  <a:pt x="758" y="56"/>
                  <a:pt x="757" y="50"/>
                  <a:pt x="754" y="44"/>
                </a:cubicBezTo>
                <a:cubicBezTo>
                  <a:pt x="749" y="32"/>
                  <a:pt x="739" y="23"/>
                  <a:pt x="726" y="19"/>
                </a:cubicBezTo>
                <a:cubicBezTo>
                  <a:pt x="669" y="0"/>
                  <a:pt x="594" y="50"/>
                  <a:pt x="573" y="70"/>
                </a:cubicBezTo>
                <a:close/>
                <a:moveTo>
                  <a:pt x="1117" y="136"/>
                </a:moveTo>
                <a:cubicBezTo>
                  <a:pt x="1109" y="140"/>
                  <a:pt x="1102" y="144"/>
                  <a:pt x="1095" y="149"/>
                </a:cubicBezTo>
                <a:cubicBezTo>
                  <a:pt x="1094" y="149"/>
                  <a:pt x="1094" y="148"/>
                  <a:pt x="1093" y="148"/>
                </a:cubicBezTo>
                <a:cubicBezTo>
                  <a:pt x="1101" y="143"/>
                  <a:pt x="1109" y="139"/>
                  <a:pt x="1117" y="136"/>
                </a:cubicBezTo>
                <a:close/>
                <a:moveTo>
                  <a:pt x="1249" y="107"/>
                </a:moveTo>
                <a:cubicBezTo>
                  <a:pt x="1250" y="108"/>
                  <a:pt x="1250" y="108"/>
                  <a:pt x="1250" y="108"/>
                </a:cubicBezTo>
                <a:cubicBezTo>
                  <a:pt x="1250" y="108"/>
                  <a:pt x="1250" y="109"/>
                  <a:pt x="1250" y="110"/>
                </a:cubicBezTo>
                <a:cubicBezTo>
                  <a:pt x="1250" y="115"/>
                  <a:pt x="1249" y="125"/>
                  <a:pt x="1240" y="146"/>
                </a:cubicBezTo>
                <a:cubicBezTo>
                  <a:pt x="1239" y="137"/>
                  <a:pt x="1236" y="128"/>
                  <a:pt x="1230" y="120"/>
                </a:cubicBezTo>
                <a:cubicBezTo>
                  <a:pt x="1225" y="114"/>
                  <a:pt x="1218" y="110"/>
                  <a:pt x="1211" y="107"/>
                </a:cubicBezTo>
                <a:cubicBezTo>
                  <a:pt x="1237" y="104"/>
                  <a:pt x="1246" y="105"/>
                  <a:pt x="1249" y="107"/>
                </a:cubicBezTo>
                <a:close/>
                <a:moveTo>
                  <a:pt x="590" y="586"/>
                </a:moveTo>
                <a:cubicBezTo>
                  <a:pt x="580" y="605"/>
                  <a:pt x="569" y="624"/>
                  <a:pt x="559" y="643"/>
                </a:cubicBezTo>
                <a:cubicBezTo>
                  <a:pt x="543" y="673"/>
                  <a:pt x="543" y="673"/>
                  <a:pt x="543" y="673"/>
                </a:cubicBezTo>
                <a:cubicBezTo>
                  <a:pt x="527" y="702"/>
                  <a:pt x="509" y="735"/>
                  <a:pt x="494" y="771"/>
                </a:cubicBezTo>
                <a:cubicBezTo>
                  <a:pt x="473" y="803"/>
                  <a:pt x="452" y="836"/>
                  <a:pt x="432" y="869"/>
                </a:cubicBezTo>
                <a:cubicBezTo>
                  <a:pt x="409" y="905"/>
                  <a:pt x="385" y="942"/>
                  <a:pt x="361" y="979"/>
                </a:cubicBezTo>
                <a:cubicBezTo>
                  <a:pt x="395" y="888"/>
                  <a:pt x="440" y="801"/>
                  <a:pt x="496" y="717"/>
                </a:cubicBezTo>
                <a:cubicBezTo>
                  <a:pt x="510" y="695"/>
                  <a:pt x="526" y="674"/>
                  <a:pt x="541" y="652"/>
                </a:cubicBezTo>
                <a:cubicBezTo>
                  <a:pt x="557" y="631"/>
                  <a:pt x="573" y="609"/>
                  <a:pt x="590" y="586"/>
                </a:cubicBezTo>
                <a:close/>
                <a:moveTo>
                  <a:pt x="665" y="689"/>
                </a:moveTo>
                <a:cubicBezTo>
                  <a:pt x="675" y="674"/>
                  <a:pt x="684" y="659"/>
                  <a:pt x="694" y="645"/>
                </a:cubicBezTo>
                <a:cubicBezTo>
                  <a:pt x="667" y="690"/>
                  <a:pt x="642" y="734"/>
                  <a:pt x="620" y="775"/>
                </a:cubicBezTo>
                <a:cubicBezTo>
                  <a:pt x="615" y="779"/>
                  <a:pt x="611" y="783"/>
                  <a:pt x="606" y="787"/>
                </a:cubicBezTo>
                <a:cubicBezTo>
                  <a:pt x="625" y="755"/>
                  <a:pt x="645" y="722"/>
                  <a:pt x="665" y="689"/>
                </a:cubicBezTo>
                <a:close/>
                <a:moveTo>
                  <a:pt x="636" y="1095"/>
                </a:moveTo>
                <a:cubicBezTo>
                  <a:pt x="635" y="1096"/>
                  <a:pt x="634" y="1097"/>
                  <a:pt x="633" y="1098"/>
                </a:cubicBezTo>
                <a:cubicBezTo>
                  <a:pt x="633" y="1098"/>
                  <a:pt x="633" y="1097"/>
                  <a:pt x="633" y="1097"/>
                </a:cubicBezTo>
                <a:cubicBezTo>
                  <a:pt x="634" y="1096"/>
                  <a:pt x="635" y="1095"/>
                  <a:pt x="636" y="1095"/>
                </a:cubicBezTo>
                <a:close/>
                <a:moveTo>
                  <a:pt x="1275" y="453"/>
                </a:moveTo>
                <a:cubicBezTo>
                  <a:pt x="1244" y="495"/>
                  <a:pt x="1217" y="535"/>
                  <a:pt x="1196" y="569"/>
                </a:cubicBezTo>
                <a:cubicBezTo>
                  <a:pt x="1154" y="636"/>
                  <a:pt x="1115" y="711"/>
                  <a:pt x="1074" y="800"/>
                </a:cubicBezTo>
                <a:cubicBezTo>
                  <a:pt x="1066" y="811"/>
                  <a:pt x="1059" y="823"/>
                  <a:pt x="1051" y="834"/>
                </a:cubicBezTo>
                <a:cubicBezTo>
                  <a:pt x="1004" y="903"/>
                  <a:pt x="956" y="975"/>
                  <a:pt x="905" y="1042"/>
                </a:cubicBezTo>
                <a:cubicBezTo>
                  <a:pt x="891" y="1061"/>
                  <a:pt x="891" y="1061"/>
                  <a:pt x="891" y="1061"/>
                </a:cubicBezTo>
                <a:cubicBezTo>
                  <a:pt x="889" y="1064"/>
                  <a:pt x="886" y="1068"/>
                  <a:pt x="882" y="1073"/>
                </a:cubicBezTo>
                <a:cubicBezTo>
                  <a:pt x="893" y="1042"/>
                  <a:pt x="906" y="1011"/>
                  <a:pt x="916" y="988"/>
                </a:cubicBezTo>
                <a:cubicBezTo>
                  <a:pt x="926" y="964"/>
                  <a:pt x="926" y="964"/>
                  <a:pt x="926" y="964"/>
                </a:cubicBezTo>
                <a:cubicBezTo>
                  <a:pt x="974" y="842"/>
                  <a:pt x="1042" y="721"/>
                  <a:pt x="1129" y="605"/>
                </a:cubicBezTo>
                <a:cubicBezTo>
                  <a:pt x="1145" y="584"/>
                  <a:pt x="1162" y="563"/>
                  <a:pt x="1179" y="542"/>
                </a:cubicBezTo>
                <a:cubicBezTo>
                  <a:pt x="1210" y="511"/>
                  <a:pt x="1242" y="482"/>
                  <a:pt x="1275" y="453"/>
                </a:cubicBezTo>
                <a:close/>
                <a:moveTo>
                  <a:pt x="1253" y="701"/>
                </a:moveTo>
                <a:cubicBezTo>
                  <a:pt x="1290" y="652"/>
                  <a:pt x="1332" y="597"/>
                  <a:pt x="1378" y="541"/>
                </a:cubicBezTo>
                <a:cubicBezTo>
                  <a:pt x="1360" y="567"/>
                  <a:pt x="1341" y="594"/>
                  <a:pt x="1322" y="623"/>
                </a:cubicBezTo>
                <a:cubicBezTo>
                  <a:pt x="1282" y="683"/>
                  <a:pt x="1244" y="745"/>
                  <a:pt x="1207" y="805"/>
                </a:cubicBezTo>
                <a:cubicBezTo>
                  <a:pt x="1198" y="820"/>
                  <a:pt x="1188" y="836"/>
                  <a:pt x="1179" y="851"/>
                </a:cubicBezTo>
                <a:cubicBezTo>
                  <a:pt x="1190" y="819"/>
                  <a:pt x="1202" y="787"/>
                  <a:pt x="1214" y="755"/>
                </a:cubicBezTo>
                <a:cubicBezTo>
                  <a:pt x="1227" y="737"/>
                  <a:pt x="1240" y="719"/>
                  <a:pt x="1253" y="701"/>
                </a:cubicBezTo>
                <a:close/>
                <a:moveTo>
                  <a:pt x="1852" y="240"/>
                </a:moveTo>
                <a:cubicBezTo>
                  <a:pt x="1872" y="226"/>
                  <a:pt x="1872" y="226"/>
                  <a:pt x="1872" y="226"/>
                </a:cubicBezTo>
                <a:cubicBezTo>
                  <a:pt x="1874" y="224"/>
                  <a:pt x="1877" y="222"/>
                  <a:pt x="1880" y="220"/>
                </a:cubicBezTo>
                <a:cubicBezTo>
                  <a:pt x="1866" y="236"/>
                  <a:pt x="1852" y="251"/>
                  <a:pt x="1839" y="264"/>
                </a:cubicBezTo>
                <a:cubicBezTo>
                  <a:pt x="1825" y="279"/>
                  <a:pt x="1813" y="292"/>
                  <a:pt x="1805" y="302"/>
                </a:cubicBezTo>
                <a:cubicBezTo>
                  <a:pt x="1788" y="323"/>
                  <a:pt x="1771" y="345"/>
                  <a:pt x="1753" y="367"/>
                </a:cubicBezTo>
                <a:cubicBezTo>
                  <a:pt x="1683" y="431"/>
                  <a:pt x="1622" y="502"/>
                  <a:pt x="1572" y="578"/>
                </a:cubicBezTo>
                <a:cubicBezTo>
                  <a:pt x="1555" y="603"/>
                  <a:pt x="1539" y="629"/>
                  <a:pt x="1525" y="656"/>
                </a:cubicBezTo>
                <a:cubicBezTo>
                  <a:pt x="1506" y="680"/>
                  <a:pt x="1487" y="704"/>
                  <a:pt x="1469" y="729"/>
                </a:cubicBezTo>
                <a:cubicBezTo>
                  <a:pt x="1449" y="756"/>
                  <a:pt x="1429" y="783"/>
                  <a:pt x="1410" y="811"/>
                </a:cubicBezTo>
                <a:cubicBezTo>
                  <a:pt x="1419" y="788"/>
                  <a:pt x="1428" y="766"/>
                  <a:pt x="1438" y="743"/>
                </a:cubicBezTo>
                <a:cubicBezTo>
                  <a:pt x="1444" y="735"/>
                  <a:pt x="1450" y="727"/>
                  <a:pt x="1455" y="719"/>
                </a:cubicBezTo>
                <a:cubicBezTo>
                  <a:pt x="1549" y="587"/>
                  <a:pt x="1647" y="462"/>
                  <a:pt x="1749" y="349"/>
                </a:cubicBezTo>
                <a:cubicBezTo>
                  <a:pt x="1749" y="349"/>
                  <a:pt x="1797" y="294"/>
                  <a:pt x="1797" y="294"/>
                </a:cubicBezTo>
                <a:cubicBezTo>
                  <a:pt x="1807" y="281"/>
                  <a:pt x="1818" y="269"/>
                  <a:pt x="1829" y="257"/>
                </a:cubicBezTo>
                <a:cubicBezTo>
                  <a:pt x="1837" y="251"/>
                  <a:pt x="1844" y="245"/>
                  <a:pt x="1852" y="240"/>
                </a:cubicBezTo>
                <a:close/>
                <a:moveTo>
                  <a:pt x="1894" y="365"/>
                </a:moveTo>
                <a:cubicBezTo>
                  <a:pt x="1808" y="450"/>
                  <a:pt x="1732" y="541"/>
                  <a:pt x="1666" y="637"/>
                </a:cubicBezTo>
                <a:cubicBezTo>
                  <a:pt x="1654" y="654"/>
                  <a:pt x="1643" y="672"/>
                  <a:pt x="1632" y="689"/>
                </a:cubicBezTo>
                <a:cubicBezTo>
                  <a:pt x="1613" y="709"/>
                  <a:pt x="1595" y="729"/>
                  <a:pt x="1577" y="748"/>
                </a:cubicBezTo>
                <a:cubicBezTo>
                  <a:pt x="1584" y="734"/>
                  <a:pt x="1592" y="720"/>
                  <a:pt x="1600" y="706"/>
                </a:cubicBezTo>
                <a:cubicBezTo>
                  <a:pt x="1674" y="609"/>
                  <a:pt x="1749" y="515"/>
                  <a:pt x="1818" y="429"/>
                </a:cubicBezTo>
                <a:cubicBezTo>
                  <a:pt x="1842" y="407"/>
                  <a:pt x="1868" y="386"/>
                  <a:pt x="1894" y="365"/>
                </a:cubicBezTo>
                <a:close/>
                <a:moveTo>
                  <a:pt x="2264" y="375"/>
                </a:moveTo>
                <a:cubicBezTo>
                  <a:pt x="2282" y="361"/>
                  <a:pt x="2301" y="348"/>
                  <a:pt x="2321" y="335"/>
                </a:cubicBezTo>
                <a:cubicBezTo>
                  <a:pt x="2335" y="325"/>
                  <a:pt x="2350" y="315"/>
                  <a:pt x="2364" y="305"/>
                </a:cubicBezTo>
                <a:cubicBezTo>
                  <a:pt x="2357" y="312"/>
                  <a:pt x="2349" y="320"/>
                  <a:pt x="2342" y="327"/>
                </a:cubicBezTo>
                <a:cubicBezTo>
                  <a:pt x="2336" y="331"/>
                  <a:pt x="2329" y="335"/>
                  <a:pt x="2323" y="340"/>
                </a:cubicBezTo>
                <a:cubicBezTo>
                  <a:pt x="2134" y="479"/>
                  <a:pt x="1989" y="622"/>
                  <a:pt x="1879" y="775"/>
                </a:cubicBezTo>
                <a:cubicBezTo>
                  <a:pt x="1873" y="785"/>
                  <a:pt x="1866" y="795"/>
                  <a:pt x="1859" y="805"/>
                </a:cubicBezTo>
                <a:cubicBezTo>
                  <a:pt x="1837" y="827"/>
                  <a:pt x="1816" y="850"/>
                  <a:pt x="1794" y="873"/>
                </a:cubicBezTo>
                <a:cubicBezTo>
                  <a:pt x="1822" y="832"/>
                  <a:pt x="1852" y="791"/>
                  <a:pt x="1883" y="751"/>
                </a:cubicBezTo>
                <a:cubicBezTo>
                  <a:pt x="1979" y="634"/>
                  <a:pt x="2107" y="491"/>
                  <a:pt x="2264" y="375"/>
                </a:cubicBezTo>
                <a:close/>
                <a:moveTo>
                  <a:pt x="1932" y="859"/>
                </a:moveTo>
                <a:cubicBezTo>
                  <a:pt x="2029" y="762"/>
                  <a:pt x="2029" y="762"/>
                  <a:pt x="2029" y="762"/>
                </a:cubicBezTo>
                <a:cubicBezTo>
                  <a:pt x="2033" y="757"/>
                  <a:pt x="2038" y="752"/>
                  <a:pt x="2043" y="748"/>
                </a:cubicBezTo>
                <a:cubicBezTo>
                  <a:pt x="2009" y="799"/>
                  <a:pt x="1977" y="852"/>
                  <a:pt x="1946" y="903"/>
                </a:cubicBezTo>
                <a:cubicBezTo>
                  <a:pt x="1923" y="943"/>
                  <a:pt x="1923" y="943"/>
                  <a:pt x="1923" y="943"/>
                </a:cubicBezTo>
                <a:cubicBezTo>
                  <a:pt x="1914" y="958"/>
                  <a:pt x="1903" y="973"/>
                  <a:pt x="1893" y="989"/>
                </a:cubicBezTo>
                <a:cubicBezTo>
                  <a:pt x="1871" y="1013"/>
                  <a:pt x="1849" y="1037"/>
                  <a:pt x="1829" y="1060"/>
                </a:cubicBezTo>
                <a:cubicBezTo>
                  <a:pt x="1856" y="989"/>
                  <a:pt x="1889" y="923"/>
                  <a:pt x="1929" y="862"/>
                </a:cubicBezTo>
                <a:cubicBezTo>
                  <a:pt x="1930" y="861"/>
                  <a:pt x="1931" y="860"/>
                  <a:pt x="1932" y="859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/>
          <a:lstStyle/>
          <a:p>
            <a:endParaRPr lang="zh-CN" altLang="en-US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016315" y="3941273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600" dirty="0">
                <a:solidFill>
                  <a:schemeClr val="tx2">
                    <a:lumMod val="75000"/>
                  </a:schemeClr>
                </a:solidFill>
                <a:cs typeface="DFPShaoNvW5-GB" charset="-122"/>
                <a:sym typeface="Arial" panose="020B0604020202020204"/>
              </a:rPr>
              <a:t>具体演示</a:t>
            </a:r>
          </a:p>
        </p:txBody>
      </p:sp>
      <p:grpSp>
        <p:nvGrpSpPr>
          <p:cNvPr id="31" name="Group 70"/>
          <p:cNvGrpSpPr/>
          <p:nvPr/>
        </p:nvGrpSpPr>
        <p:grpSpPr>
          <a:xfrm>
            <a:off x="2769610" y="795534"/>
            <a:ext cx="6600172" cy="5135635"/>
            <a:chOff x="-1" y="0"/>
            <a:chExt cx="2335461" cy="1802808"/>
          </a:xfrm>
        </p:grpSpPr>
        <p:sp>
          <p:nvSpPr>
            <p:cNvPr id="32" name="chenying0907 66"/>
            <p:cNvSpPr/>
            <p:nvPr/>
          </p:nvSpPr>
          <p:spPr>
            <a:xfrm>
              <a:off x="88900" y="177800"/>
              <a:ext cx="2125877" cy="14255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9" h="21550" extrusionOk="0">
                  <a:moveTo>
                    <a:pt x="21281" y="131"/>
                  </a:moveTo>
                  <a:cubicBezTo>
                    <a:pt x="20628" y="31"/>
                    <a:pt x="2649" y="215"/>
                    <a:pt x="166" y="0"/>
                  </a:cubicBezTo>
                  <a:cubicBezTo>
                    <a:pt x="70" y="3334"/>
                    <a:pt x="43" y="6398"/>
                    <a:pt x="99" y="9794"/>
                  </a:cubicBezTo>
                  <a:cubicBezTo>
                    <a:pt x="201" y="15985"/>
                    <a:pt x="-129" y="17592"/>
                    <a:pt x="60" y="21542"/>
                  </a:cubicBezTo>
                  <a:cubicBezTo>
                    <a:pt x="1560" y="21600"/>
                    <a:pt x="19091" y="21287"/>
                    <a:pt x="21090" y="21542"/>
                  </a:cubicBezTo>
                  <a:cubicBezTo>
                    <a:pt x="21175" y="18119"/>
                    <a:pt x="21202" y="17551"/>
                    <a:pt x="21175" y="14349"/>
                  </a:cubicBezTo>
                  <a:cubicBezTo>
                    <a:pt x="21134" y="9458"/>
                    <a:pt x="21471" y="5014"/>
                    <a:pt x="21281" y="131"/>
                  </a:cubicBezTo>
                  <a:close/>
                </a:path>
              </a:pathLst>
            </a:custGeom>
            <a:noFill/>
            <a:ln w="38100" cap="flat">
              <a:solidFill>
                <a:schemeClr val="tx1">
                  <a:lumMod val="75000"/>
                  <a:lumOff val="25000"/>
                </a:schemeClr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  <p:sp>
          <p:nvSpPr>
            <p:cNvPr id="33" name="chenying0907 67"/>
            <p:cNvSpPr/>
            <p:nvPr/>
          </p:nvSpPr>
          <p:spPr>
            <a:xfrm>
              <a:off x="-1" y="0"/>
              <a:ext cx="2335461" cy="1844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11" h="19061" extrusionOk="0">
                  <a:moveTo>
                    <a:pt x="902" y="18172"/>
                  </a:moveTo>
                  <a:cubicBezTo>
                    <a:pt x="357" y="17727"/>
                    <a:pt x="-200" y="12317"/>
                    <a:pt x="71" y="5707"/>
                  </a:cubicBezTo>
                  <a:cubicBezTo>
                    <a:pt x="379" y="-1823"/>
                    <a:pt x="1461" y="270"/>
                    <a:pt x="2010" y="259"/>
                  </a:cubicBezTo>
                  <a:cubicBezTo>
                    <a:pt x="7486" y="145"/>
                    <a:pt x="12959" y="733"/>
                    <a:pt x="18433" y="1907"/>
                  </a:cubicBezTo>
                  <a:cubicBezTo>
                    <a:pt x="19405" y="2115"/>
                    <a:pt x="21400" y="-2382"/>
                    <a:pt x="21308" y="14217"/>
                  </a:cubicBezTo>
                  <a:cubicBezTo>
                    <a:pt x="21311" y="19032"/>
                    <a:pt x="20486" y="19218"/>
                    <a:pt x="19999" y="19008"/>
                  </a:cubicBezTo>
                </a:path>
              </a:pathLst>
            </a:custGeom>
            <a:noFill/>
            <a:ln w="38100" cap="flat">
              <a:solidFill>
                <a:schemeClr val="tx1">
                  <a:lumMod val="75000"/>
                  <a:lumOff val="25000"/>
                </a:schemeClr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  <p:sp>
          <p:nvSpPr>
            <p:cNvPr id="34" name="chenying0907 68"/>
            <p:cNvSpPr/>
            <p:nvPr/>
          </p:nvSpPr>
          <p:spPr>
            <a:xfrm>
              <a:off x="1130300" y="1600199"/>
              <a:ext cx="20498" cy="2026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358" h="19845" extrusionOk="0">
                  <a:moveTo>
                    <a:pt x="0" y="0"/>
                  </a:moveTo>
                  <a:cubicBezTo>
                    <a:pt x="21600" y="4703"/>
                    <a:pt x="13319" y="10461"/>
                    <a:pt x="16331" y="15310"/>
                  </a:cubicBezTo>
                  <a:cubicBezTo>
                    <a:pt x="16793" y="16055"/>
                    <a:pt x="11256" y="21600"/>
                    <a:pt x="11542" y="19282"/>
                  </a:cubicBezTo>
                </a:path>
              </a:pathLst>
            </a:custGeom>
            <a:noFill/>
            <a:ln w="38100" cap="flat">
              <a:solidFill>
                <a:schemeClr val="tx1">
                  <a:lumMod val="75000"/>
                  <a:lumOff val="25000"/>
                </a:schemeClr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</p:grpSp>
      <p:grpSp>
        <p:nvGrpSpPr>
          <p:cNvPr id="2" name="组 1"/>
          <p:cNvGrpSpPr/>
          <p:nvPr/>
        </p:nvGrpSpPr>
        <p:grpSpPr>
          <a:xfrm>
            <a:off x="5084257" y="1965052"/>
            <a:ext cx="1623568" cy="1509690"/>
            <a:chOff x="4431238" y="1508012"/>
            <a:chExt cx="2360904" cy="2195308"/>
          </a:xfrm>
        </p:grpSpPr>
        <p:sp>
          <p:nvSpPr>
            <p:cNvPr id="37" name="chenying0907 201"/>
            <p:cNvSpPr/>
            <p:nvPr/>
          </p:nvSpPr>
          <p:spPr>
            <a:xfrm>
              <a:off x="4431238" y="1508012"/>
              <a:ext cx="2360904" cy="21953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010" y="4955"/>
                  </a:moveTo>
                  <a:cubicBezTo>
                    <a:pt x="18465" y="9425"/>
                    <a:pt x="18297" y="14113"/>
                    <a:pt x="21600" y="18296"/>
                  </a:cubicBezTo>
                  <a:cubicBezTo>
                    <a:pt x="14274" y="17484"/>
                    <a:pt x="12639" y="14333"/>
                    <a:pt x="6691" y="21600"/>
                  </a:cubicBezTo>
                  <a:cubicBezTo>
                    <a:pt x="10802" y="16578"/>
                    <a:pt x="3281" y="10613"/>
                    <a:pt x="0" y="8990"/>
                  </a:cubicBezTo>
                  <a:cubicBezTo>
                    <a:pt x="4976" y="11451"/>
                    <a:pt x="9737" y="4157"/>
                    <a:pt x="10108" y="0"/>
                  </a:cubicBezTo>
                  <a:cubicBezTo>
                    <a:pt x="12265" y="4785"/>
                    <a:pt x="16387" y="6388"/>
                    <a:pt x="21010" y="4955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38100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5434292" y="1860569"/>
              <a:ext cx="858274" cy="13426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kumimoji="1" lang="en-US" altLang="zh-CN" sz="5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/>
                  <a:ea typeface="微软雅黑" panose="020B0503020204020204" charset="-122"/>
                  <a:cs typeface="DFPShaoNvW5-GB" charset="-122"/>
                  <a:sym typeface="Arial" panose="020B0604020202020204"/>
                </a:rPr>
                <a:t>3</a:t>
              </a:r>
              <a:endParaRPr kumimoji="1" lang="zh-CN" altLang="en-US" sz="5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/>
                <a:ea typeface="微软雅黑" panose="020B0503020204020204" charset="-122"/>
                <a:cs typeface="DFPShaoNvW5-GB" charset="-122"/>
                <a:sym typeface="Arial" panose="020B0604020202020204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4425826" y="4118752"/>
            <a:ext cx="3876891" cy="646273"/>
            <a:chOff x="7637775" y="5530041"/>
            <a:chExt cx="4000129" cy="646029"/>
          </a:xfrm>
        </p:grpSpPr>
        <p:sp>
          <p:nvSpPr>
            <p:cNvPr id="22" name="任意多边形 21"/>
            <p:cNvSpPr/>
            <p:nvPr/>
          </p:nvSpPr>
          <p:spPr>
            <a:xfrm>
              <a:off x="7637775" y="6096678"/>
              <a:ext cx="2494104" cy="79392"/>
            </a:xfrm>
            <a:custGeom>
              <a:avLst/>
              <a:gdLst>
                <a:gd name="connsiteX0" fmla="*/ 2569580 w 2569580"/>
                <a:gd name="connsiteY0" fmla="*/ 13982 h 95004"/>
                <a:gd name="connsiteX1" fmla="*/ 2187616 w 2569580"/>
                <a:gd name="connsiteY1" fmla="*/ 13982 h 95004"/>
                <a:gd name="connsiteX2" fmla="*/ 2118167 w 2569580"/>
                <a:gd name="connsiteY2" fmla="*/ 37131 h 95004"/>
                <a:gd name="connsiteX3" fmla="*/ 1481560 w 2569580"/>
                <a:gd name="connsiteY3" fmla="*/ 60280 h 95004"/>
                <a:gd name="connsiteX4" fmla="*/ 1388962 w 2569580"/>
                <a:gd name="connsiteY4" fmla="*/ 71855 h 95004"/>
                <a:gd name="connsiteX5" fmla="*/ 1307940 w 2569580"/>
                <a:gd name="connsiteY5" fmla="*/ 83430 h 95004"/>
                <a:gd name="connsiteX6" fmla="*/ 844952 w 2569580"/>
                <a:gd name="connsiteY6" fmla="*/ 71855 h 95004"/>
                <a:gd name="connsiteX7" fmla="*/ 775504 w 2569580"/>
                <a:gd name="connsiteY7" fmla="*/ 48706 h 95004"/>
                <a:gd name="connsiteX8" fmla="*/ 740780 w 2569580"/>
                <a:gd name="connsiteY8" fmla="*/ 37131 h 95004"/>
                <a:gd name="connsiteX9" fmla="*/ 254643 w 2569580"/>
                <a:gd name="connsiteY9" fmla="*/ 48706 h 95004"/>
                <a:gd name="connsiteX10" fmla="*/ 219919 w 2569580"/>
                <a:gd name="connsiteY10" fmla="*/ 60280 h 95004"/>
                <a:gd name="connsiteX11" fmla="*/ 196770 w 2569580"/>
                <a:gd name="connsiteY11" fmla="*/ 95004 h 95004"/>
                <a:gd name="connsiteX12" fmla="*/ 0 w 2569580"/>
                <a:gd name="connsiteY12" fmla="*/ 83430 h 95004"/>
                <a:gd name="connsiteX0-1" fmla="*/ 2541747 w 2541747"/>
                <a:gd name="connsiteY0-2" fmla="*/ 13982 h 95004"/>
                <a:gd name="connsiteX1-3" fmla="*/ 2159783 w 2541747"/>
                <a:gd name="connsiteY1-4" fmla="*/ 13982 h 95004"/>
                <a:gd name="connsiteX2-5" fmla="*/ 2090334 w 2541747"/>
                <a:gd name="connsiteY2-6" fmla="*/ 37131 h 95004"/>
                <a:gd name="connsiteX3-7" fmla="*/ 1453727 w 2541747"/>
                <a:gd name="connsiteY3-8" fmla="*/ 60280 h 95004"/>
                <a:gd name="connsiteX4-9" fmla="*/ 1361129 w 2541747"/>
                <a:gd name="connsiteY4-10" fmla="*/ 71855 h 95004"/>
                <a:gd name="connsiteX5-11" fmla="*/ 1280107 w 2541747"/>
                <a:gd name="connsiteY5-12" fmla="*/ 83430 h 95004"/>
                <a:gd name="connsiteX6-13" fmla="*/ 817119 w 2541747"/>
                <a:gd name="connsiteY6-14" fmla="*/ 71855 h 95004"/>
                <a:gd name="connsiteX7-15" fmla="*/ 747671 w 2541747"/>
                <a:gd name="connsiteY7-16" fmla="*/ 48706 h 95004"/>
                <a:gd name="connsiteX8-17" fmla="*/ 712947 w 2541747"/>
                <a:gd name="connsiteY8-18" fmla="*/ 37131 h 95004"/>
                <a:gd name="connsiteX9-19" fmla="*/ 226810 w 2541747"/>
                <a:gd name="connsiteY9-20" fmla="*/ 48706 h 95004"/>
                <a:gd name="connsiteX10-21" fmla="*/ 192086 w 2541747"/>
                <a:gd name="connsiteY10-22" fmla="*/ 60280 h 95004"/>
                <a:gd name="connsiteX11-23" fmla="*/ 168937 w 2541747"/>
                <a:gd name="connsiteY11-24" fmla="*/ 95004 h 95004"/>
                <a:gd name="connsiteX12-25" fmla="*/ 0 w 2541747"/>
                <a:gd name="connsiteY12-26" fmla="*/ 24815 h 95004"/>
                <a:gd name="connsiteX0-27" fmla="*/ 2541747 w 2541747"/>
                <a:gd name="connsiteY0-28" fmla="*/ 13982 h 95004"/>
                <a:gd name="connsiteX1-29" fmla="*/ 2159783 w 2541747"/>
                <a:gd name="connsiteY1-30" fmla="*/ 13982 h 95004"/>
                <a:gd name="connsiteX2-31" fmla="*/ 2090334 w 2541747"/>
                <a:gd name="connsiteY2-32" fmla="*/ 37131 h 95004"/>
                <a:gd name="connsiteX3-33" fmla="*/ 1453727 w 2541747"/>
                <a:gd name="connsiteY3-34" fmla="*/ 60280 h 95004"/>
                <a:gd name="connsiteX4-35" fmla="*/ 1361129 w 2541747"/>
                <a:gd name="connsiteY4-36" fmla="*/ 71855 h 95004"/>
                <a:gd name="connsiteX5-37" fmla="*/ 1280107 w 2541747"/>
                <a:gd name="connsiteY5-38" fmla="*/ 83430 h 95004"/>
                <a:gd name="connsiteX6-39" fmla="*/ 817119 w 2541747"/>
                <a:gd name="connsiteY6-40" fmla="*/ 71855 h 95004"/>
                <a:gd name="connsiteX7-41" fmla="*/ 747671 w 2541747"/>
                <a:gd name="connsiteY7-42" fmla="*/ 48706 h 95004"/>
                <a:gd name="connsiteX8-43" fmla="*/ 712947 w 2541747"/>
                <a:gd name="connsiteY8-44" fmla="*/ 37131 h 95004"/>
                <a:gd name="connsiteX9-45" fmla="*/ 226810 w 2541747"/>
                <a:gd name="connsiteY9-46" fmla="*/ 48706 h 95004"/>
                <a:gd name="connsiteX10-47" fmla="*/ 192086 w 2541747"/>
                <a:gd name="connsiteY10-48" fmla="*/ 60280 h 95004"/>
                <a:gd name="connsiteX11-49" fmla="*/ 168937 w 2541747"/>
                <a:gd name="connsiteY11-50" fmla="*/ 95004 h 95004"/>
                <a:gd name="connsiteX12-51" fmla="*/ 0 w 2541747"/>
                <a:gd name="connsiteY12-52" fmla="*/ 24815 h 95004"/>
                <a:gd name="connsiteX0-53" fmla="*/ 2537771 w 2537771"/>
                <a:gd name="connsiteY0-54" fmla="*/ 13982 h 95004"/>
                <a:gd name="connsiteX1-55" fmla="*/ 2155807 w 2537771"/>
                <a:gd name="connsiteY1-56" fmla="*/ 13982 h 95004"/>
                <a:gd name="connsiteX2-57" fmla="*/ 2086358 w 2537771"/>
                <a:gd name="connsiteY2-58" fmla="*/ 37131 h 95004"/>
                <a:gd name="connsiteX3-59" fmla="*/ 1449751 w 2537771"/>
                <a:gd name="connsiteY3-60" fmla="*/ 60280 h 95004"/>
                <a:gd name="connsiteX4-61" fmla="*/ 1357153 w 2537771"/>
                <a:gd name="connsiteY4-62" fmla="*/ 71855 h 95004"/>
                <a:gd name="connsiteX5-63" fmla="*/ 1276131 w 2537771"/>
                <a:gd name="connsiteY5-64" fmla="*/ 83430 h 95004"/>
                <a:gd name="connsiteX6-65" fmla="*/ 813143 w 2537771"/>
                <a:gd name="connsiteY6-66" fmla="*/ 71855 h 95004"/>
                <a:gd name="connsiteX7-67" fmla="*/ 743695 w 2537771"/>
                <a:gd name="connsiteY7-68" fmla="*/ 48706 h 95004"/>
                <a:gd name="connsiteX8-69" fmla="*/ 708971 w 2537771"/>
                <a:gd name="connsiteY8-70" fmla="*/ 37131 h 95004"/>
                <a:gd name="connsiteX9-71" fmla="*/ 222834 w 2537771"/>
                <a:gd name="connsiteY9-72" fmla="*/ 48706 h 95004"/>
                <a:gd name="connsiteX10-73" fmla="*/ 188110 w 2537771"/>
                <a:gd name="connsiteY10-74" fmla="*/ 60280 h 95004"/>
                <a:gd name="connsiteX11-75" fmla="*/ 164961 w 2537771"/>
                <a:gd name="connsiteY11-76" fmla="*/ 95004 h 95004"/>
                <a:gd name="connsiteX12-77" fmla="*/ 0 w 2537771"/>
                <a:gd name="connsiteY12-78" fmla="*/ 1369 h 95004"/>
                <a:gd name="connsiteX0-79" fmla="*/ 2537771 w 2537771"/>
                <a:gd name="connsiteY0-80" fmla="*/ 13982 h 83430"/>
                <a:gd name="connsiteX1-81" fmla="*/ 2155807 w 2537771"/>
                <a:gd name="connsiteY1-82" fmla="*/ 13982 h 83430"/>
                <a:gd name="connsiteX2-83" fmla="*/ 2086358 w 2537771"/>
                <a:gd name="connsiteY2-84" fmla="*/ 37131 h 83430"/>
                <a:gd name="connsiteX3-85" fmla="*/ 1449751 w 2537771"/>
                <a:gd name="connsiteY3-86" fmla="*/ 60280 h 83430"/>
                <a:gd name="connsiteX4-87" fmla="*/ 1357153 w 2537771"/>
                <a:gd name="connsiteY4-88" fmla="*/ 71855 h 83430"/>
                <a:gd name="connsiteX5-89" fmla="*/ 1276131 w 2537771"/>
                <a:gd name="connsiteY5-90" fmla="*/ 83430 h 83430"/>
                <a:gd name="connsiteX6-91" fmla="*/ 813143 w 2537771"/>
                <a:gd name="connsiteY6-92" fmla="*/ 71855 h 83430"/>
                <a:gd name="connsiteX7-93" fmla="*/ 743695 w 2537771"/>
                <a:gd name="connsiteY7-94" fmla="*/ 48706 h 83430"/>
                <a:gd name="connsiteX8-95" fmla="*/ 708971 w 2537771"/>
                <a:gd name="connsiteY8-96" fmla="*/ 37131 h 83430"/>
                <a:gd name="connsiteX9-97" fmla="*/ 222834 w 2537771"/>
                <a:gd name="connsiteY9-98" fmla="*/ 48706 h 83430"/>
                <a:gd name="connsiteX10-99" fmla="*/ 188110 w 2537771"/>
                <a:gd name="connsiteY10-100" fmla="*/ 60280 h 83430"/>
                <a:gd name="connsiteX11-101" fmla="*/ 93392 w 2537771"/>
                <a:gd name="connsiteY11-102" fmla="*/ 83281 h 83430"/>
                <a:gd name="connsiteX12-103" fmla="*/ 0 w 2537771"/>
                <a:gd name="connsiteY12-104" fmla="*/ 1369 h 83430"/>
                <a:gd name="connsiteX0-105" fmla="*/ 2537771 w 2537771"/>
                <a:gd name="connsiteY0-106" fmla="*/ 13982 h 83430"/>
                <a:gd name="connsiteX1-107" fmla="*/ 2155807 w 2537771"/>
                <a:gd name="connsiteY1-108" fmla="*/ 13982 h 83430"/>
                <a:gd name="connsiteX2-109" fmla="*/ 2086358 w 2537771"/>
                <a:gd name="connsiteY2-110" fmla="*/ 37131 h 83430"/>
                <a:gd name="connsiteX3-111" fmla="*/ 1449751 w 2537771"/>
                <a:gd name="connsiteY3-112" fmla="*/ 60280 h 83430"/>
                <a:gd name="connsiteX4-113" fmla="*/ 1357153 w 2537771"/>
                <a:gd name="connsiteY4-114" fmla="*/ 71855 h 83430"/>
                <a:gd name="connsiteX5-115" fmla="*/ 1276131 w 2537771"/>
                <a:gd name="connsiteY5-116" fmla="*/ 83430 h 83430"/>
                <a:gd name="connsiteX6-117" fmla="*/ 813143 w 2537771"/>
                <a:gd name="connsiteY6-118" fmla="*/ 71855 h 83430"/>
                <a:gd name="connsiteX7-119" fmla="*/ 743695 w 2537771"/>
                <a:gd name="connsiteY7-120" fmla="*/ 48706 h 83430"/>
                <a:gd name="connsiteX8-121" fmla="*/ 708971 w 2537771"/>
                <a:gd name="connsiteY8-122" fmla="*/ 37131 h 83430"/>
                <a:gd name="connsiteX9-123" fmla="*/ 254643 w 2537771"/>
                <a:gd name="connsiteY9-124" fmla="*/ 72152 h 83430"/>
                <a:gd name="connsiteX10-125" fmla="*/ 188110 w 2537771"/>
                <a:gd name="connsiteY10-126" fmla="*/ 60280 h 83430"/>
                <a:gd name="connsiteX11-127" fmla="*/ 93392 w 2537771"/>
                <a:gd name="connsiteY11-128" fmla="*/ 83281 h 83430"/>
                <a:gd name="connsiteX12-129" fmla="*/ 0 w 2537771"/>
                <a:gd name="connsiteY12-130" fmla="*/ 1369 h 83430"/>
                <a:gd name="connsiteX0-131" fmla="*/ 2537771 w 2537771"/>
                <a:gd name="connsiteY0-132" fmla="*/ 13982 h 83430"/>
                <a:gd name="connsiteX1-133" fmla="*/ 2155807 w 2537771"/>
                <a:gd name="connsiteY1-134" fmla="*/ 13982 h 83430"/>
                <a:gd name="connsiteX2-135" fmla="*/ 2086358 w 2537771"/>
                <a:gd name="connsiteY2-136" fmla="*/ 37131 h 83430"/>
                <a:gd name="connsiteX3-137" fmla="*/ 1449751 w 2537771"/>
                <a:gd name="connsiteY3-138" fmla="*/ 60280 h 83430"/>
                <a:gd name="connsiteX4-139" fmla="*/ 1357153 w 2537771"/>
                <a:gd name="connsiteY4-140" fmla="*/ 71855 h 83430"/>
                <a:gd name="connsiteX5-141" fmla="*/ 1276131 w 2537771"/>
                <a:gd name="connsiteY5-142" fmla="*/ 83430 h 83430"/>
                <a:gd name="connsiteX6-143" fmla="*/ 813143 w 2537771"/>
                <a:gd name="connsiteY6-144" fmla="*/ 71855 h 83430"/>
                <a:gd name="connsiteX7-145" fmla="*/ 743695 w 2537771"/>
                <a:gd name="connsiteY7-146" fmla="*/ 48706 h 83430"/>
                <a:gd name="connsiteX8-147" fmla="*/ 708971 w 2537771"/>
                <a:gd name="connsiteY8-148" fmla="*/ 37131 h 83430"/>
                <a:gd name="connsiteX9-149" fmla="*/ 254643 w 2537771"/>
                <a:gd name="connsiteY9-150" fmla="*/ 72152 h 83430"/>
                <a:gd name="connsiteX10-151" fmla="*/ 180158 w 2537771"/>
                <a:gd name="connsiteY10-152" fmla="*/ 48557 h 83430"/>
                <a:gd name="connsiteX11-153" fmla="*/ 93392 w 2537771"/>
                <a:gd name="connsiteY11-154" fmla="*/ 83281 h 83430"/>
                <a:gd name="connsiteX12-155" fmla="*/ 0 w 2537771"/>
                <a:gd name="connsiteY12-156" fmla="*/ 1369 h 83430"/>
                <a:gd name="connsiteX0-157" fmla="*/ 2537771 w 2537771"/>
                <a:gd name="connsiteY0-158" fmla="*/ 13982 h 83430"/>
                <a:gd name="connsiteX1-159" fmla="*/ 2155807 w 2537771"/>
                <a:gd name="connsiteY1-160" fmla="*/ 13982 h 83430"/>
                <a:gd name="connsiteX2-161" fmla="*/ 2086358 w 2537771"/>
                <a:gd name="connsiteY2-162" fmla="*/ 37131 h 83430"/>
                <a:gd name="connsiteX3-163" fmla="*/ 1449751 w 2537771"/>
                <a:gd name="connsiteY3-164" fmla="*/ 60280 h 83430"/>
                <a:gd name="connsiteX4-165" fmla="*/ 1357153 w 2537771"/>
                <a:gd name="connsiteY4-166" fmla="*/ 71855 h 83430"/>
                <a:gd name="connsiteX5-167" fmla="*/ 1276131 w 2537771"/>
                <a:gd name="connsiteY5-168" fmla="*/ 83430 h 83430"/>
                <a:gd name="connsiteX6-169" fmla="*/ 813143 w 2537771"/>
                <a:gd name="connsiteY6-170" fmla="*/ 71855 h 83430"/>
                <a:gd name="connsiteX7-171" fmla="*/ 743695 w 2537771"/>
                <a:gd name="connsiteY7-172" fmla="*/ 48706 h 83430"/>
                <a:gd name="connsiteX8-173" fmla="*/ 605592 w 2537771"/>
                <a:gd name="connsiteY8-174" fmla="*/ 60577 h 83430"/>
                <a:gd name="connsiteX9-175" fmla="*/ 254643 w 2537771"/>
                <a:gd name="connsiteY9-176" fmla="*/ 72152 h 83430"/>
                <a:gd name="connsiteX10-177" fmla="*/ 180158 w 2537771"/>
                <a:gd name="connsiteY10-178" fmla="*/ 48557 h 83430"/>
                <a:gd name="connsiteX11-179" fmla="*/ 93392 w 2537771"/>
                <a:gd name="connsiteY11-180" fmla="*/ 83281 h 83430"/>
                <a:gd name="connsiteX12-181" fmla="*/ 0 w 2537771"/>
                <a:gd name="connsiteY12-182" fmla="*/ 1369 h 83430"/>
                <a:gd name="connsiteX0-183" fmla="*/ 2537771 w 2537771"/>
                <a:gd name="connsiteY0-184" fmla="*/ 13982 h 83430"/>
                <a:gd name="connsiteX1-185" fmla="*/ 2155807 w 2537771"/>
                <a:gd name="connsiteY1-186" fmla="*/ 13982 h 83430"/>
                <a:gd name="connsiteX2-187" fmla="*/ 2086358 w 2537771"/>
                <a:gd name="connsiteY2-188" fmla="*/ 37131 h 83430"/>
                <a:gd name="connsiteX3-189" fmla="*/ 1449751 w 2537771"/>
                <a:gd name="connsiteY3-190" fmla="*/ 60280 h 83430"/>
                <a:gd name="connsiteX4-191" fmla="*/ 1357153 w 2537771"/>
                <a:gd name="connsiteY4-192" fmla="*/ 71855 h 83430"/>
                <a:gd name="connsiteX5-193" fmla="*/ 1276131 w 2537771"/>
                <a:gd name="connsiteY5-194" fmla="*/ 83430 h 83430"/>
                <a:gd name="connsiteX6-195" fmla="*/ 813143 w 2537771"/>
                <a:gd name="connsiteY6-196" fmla="*/ 71855 h 83430"/>
                <a:gd name="connsiteX7-197" fmla="*/ 747671 w 2537771"/>
                <a:gd name="connsiteY7-198" fmla="*/ 60429 h 83430"/>
                <a:gd name="connsiteX8-199" fmla="*/ 605592 w 2537771"/>
                <a:gd name="connsiteY8-200" fmla="*/ 60577 h 83430"/>
                <a:gd name="connsiteX9-201" fmla="*/ 254643 w 2537771"/>
                <a:gd name="connsiteY9-202" fmla="*/ 72152 h 83430"/>
                <a:gd name="connsiteX10-203" fmla="*/ 180158 w 2537771"/>
                <a:gd name="connsiteY10-204" fmla="*/ 48557 h 83430"/>
                <a:gd name="connsiteX11-205" fmla="*/ 93392 w 2537771"/>
                <a:gd name="connsiteY11-206" fmla="*/ 83281 h 83430"/>
                <a:gd name="connsiteX12-207" fmla="*/ 0 w 2537771"/>
                <a:gd name="connsiteY12-208" fmla="*/ 1369 h 83430"/>
                <a:gd name="connsiteX0-209" fmla="*/ 2537771 w 2537771"/>
                <a:gd name="connsiteY0-210" fmla="*/ 13982 h 83430"/>
                <a:gd name="connsiteX1-211" fmla="*/ 2155807 w 2537771"/>
                <a:gd name="connsiteY1-212" fmla="*/ 13982 h 83430"/>
                <a:gd name="connsiteX2-213" fmla="*/ 2086358 w 2537771"/>
                <a:gd name="connsiteY2-214" fmla="*/ 37131 h 83430"/>
                <a:gd name="connsiteX3-215" fmla="*/ 1449751 w 2537771"/>
                <a:gd name="connsiteY3-216" fmla="*/ 60280 h 83430"/>
                <a:gd name="connsiteX4-217" fmla="*/ 1357153 w 2537771"/>
                <a:gd name="connsiteY4-218" fmla="*/ 71855 h 83430"/>
                <a:gd name="connsiteX5-219" fmla="*/ 1276131 w 2537771"/>
                <a:gd name="connsiteY5-220" fmla="*/ 83430 h 83430"/>
                <a:gd name="connsiteX6-221" fmla="*/ 813143 w 2537771"/>
                <a:gd name="connsiteY6-222" fmla="*/ 71855 h 83430"/>
                <a:gd name="connsiteX7-223" fmla="*/ 747671 w 2537771"/>
                <a:gd name="connsiteY7-224" fmla="*/ 60429 h 83430"/>
                <a:gd name="connsiteX8-225" fmla="*/ 526070 w 2537771"/>
                <a:gd name="connsiteY8-226" fmla="*/ 33224 h 83430"/>
                <a:gd name="connsiteX9-227" fmla="*/ 254643 w 2537771"/>
                <a:gd name="connsiteY9-228" fmla="*/ 72152 h 83430"/>
                <a:gd name="connsiteX10-229" fmla="*/ 180158 w 2537771"/>
                <a:gd name="connsiteY10-230" fmla="*/ 48557 h 83430"/>
                <a:gd name="connsiteX11-231" fmla="*/ 93392 w 2537771"/>
                <a:gd name="connsiteY11-232" fmla="*/ 83281 h 83430"/>
                <a:gd name="connsiteX12-233" fmla="*/ 0 w 2537771"/>
                <a:gd name="connsiteY12-234" fmla="*/ 1369 h 83430"/>
                <a:gd name="connsiteX0-235" fmla="*/ 2537771 w 2537771"/>
                <a:gd name="connsiteY0-236" fmla="*/ 13982 h 83934"/>
                <a:gd name="connsiteX1-237" fmla="*/ 2155807 w 2537771"/>
                <a:gd name="connsiteY1-238" fmla="*/ 13982 h 83934"/>
                <a:gd name="connsiteX2-239" fmla="*/ 2086358 w 2537771"/>
                <a:gd name="connsiteY2-240" fmla="*/ 37131 h 83934"/>
                <a:gd name="connsiteX3-241" fmla="*/ 1449751 w 2537771"/>
                <a:gd name="connsiteY3-242" fmla="*/ 60280 h 83934"/>
                <a:gd name="connsiteX4-243" fmla="*/ 1357153 w 2537771"/>
                <a:gd name="connsiteY4-244" fmla="*/ 71855 h 83934"/>
                <a:gd name="connsiteX5-245" fmla="*/ 1276131 w 2537771"/>
                <a:gd name="connsiteY5-246" fmla="*/ 83430 h 83934"/>
                <a:gd name="connsiteX6-247" fmla="*/ 960259 w 2537771"/>
                <a:gd name="connsiteY6-248" fmla="*/ 79670 h 83934"/>
                <a:gd name="connsiteX7-249" fmla="*/ 747671 w 2537771"/>
                <a:gd name="connsiteY7-250" fmla="*/ 60429 h 83934"/>
                <a:gd name="connsiteX8-251" fmla="*/ 526070 w 2537771"/>
                <a:gd name="connsiteY8-252" fmla="*/ 33224 h 83934"/>
                <a:gd name="connsiteX9-253" fmla="*/ 254643 w 2537771"/>
                <a:gd name="connsiteY9-254" fmla="*/ 72152 h 83934"/>
                <a:gd name="connsiteX10-255" fmla="*/ 180158 w 2537771"/>
                <a:gd name="connsiteY10-256" fmla="*/ 48557 h 83934"/>
                <a:gd name="connsiteX11-257" fmla="*/ 93392 w 2537771"/>
                <a:gd name="connsiteY11-258" fmla="*/ 83281 h 83934"/>
                <a:gd name="connsiteX12-259" fmla="*/ 0 w 2537771"/>
                <a:gd name="connsiteY12-260" fmla="*/ 1369 h 83934"/>
                <a:gd name="connsiteX0-261" fmla="*/ 2537771 w 2537771"/>
                <a:gd name="connsiteY0-262" fmla="*/ 13982 h 83934"/>
                <a:gd name="connsiteX1-263" fmla="*/ 2155807 w 2537771"/>
                <a:gd name="connsiteY1-264" fmla="*/ 13982 h 83934"/>
                <a:gd name="connsiteX2-265" fmla="*/ 2086358 w 2537771"/>
                <a:gd name="connsiteY2-266" fmla="*/ 37131 h 83934"/>
                <a:gd name="connsiteX3-267" fmla="*/ 1449751 w 2537771"/>
                <a:gd name="connsiteY3-268" fmla="*/ 60280 h 83934"/>
                <a:gd name="connsiteX4-269" fmla="*/ 1357153 w 2537771"/>
                <a:gd name="connsiteY4-270" fmla="*/ 71855 h 83934"/>
                <a:gd name="connsiteX5-271" fmla="*/ 1276131 w 2537771"/>
                <a:gd name="connsiteY5-272" fmla="*/ 83430 h 83934"/>
                <a:gd name="connsiteX6-273" fmla="*/ 960259 w 2537771"/>
                <a:gd name="connsiteY6-274" fmla="*/ 79670 h 83934"/>
                <a:gd name="connsiteX7-275" fmla="*/ 747671 w 2537771"/>
                <a:gd name="connsiteY7-276" fmla="*/ 60429 h 83934"/>
                <a:gd name="connsiteX8-277" fmla="*/ 526070 w 2537771"/>
                <a:gd name="connsiteY8-278" fmla="*/ 33224 h 83934"/>
                <a:gd name="connsiteX9-279" fmla="*/ 254643 w 2537771"/>
                <a:gd name="connsiteY9-280" fmla="*/ 72152 h 83934"/>
                <a:gd name="connsiteX10-281" fmla="*/ 180158 w 2537771"/>
                <a:gd name="connsiteY10-282" fmla="*/ 48557 h 83934"/>
                <a:gd name="connsiteX11-283" fmla="*/ 93392 w 2537771"/>
                <a:gd name="connsiteY11-284" fmla="*/ 83281 h 83934"/>
                <a:gd name="connsiteX12-285" fmla="*/ 0 w 2537771"/>
                <a:gd name="connsiteY12-286" fmla="*/ 1369 h 83934"/>
                <a:gd name="connsiteX0-287" fmla="*/ 2537771 w 2537771"/>
                <a:gd name="connsiteY0-288" fmla="*/ 13982 h 85357"/>
                <a:gd name="connsiteX1-289" fmla="*/ 2155807 w 2537771"/>
                <a:gd name="connsiteY1-290" fmla="*/ 13982 h 85357"/>
                <a:gd name="connsiteX2-291" fmla="*/ 2086358 w 2537771"/>
                <a:gd name="connsiteY2-292" fmla="*/ 37131 h 85357"/>
                <a:gd name="connsiteX3-293" fmla="*/ 1449751 w 2537771"/>
                <a:gd name="connsiteY3-294" fmla="*/ 60280 h 85357"/>
                <a:gd name="connsiteX4-295" fmla="*/ 1365106 w 2537771"/>
                <a:gd name="connsiteY4-296" fmla="*/ 52317 h 85357"/>
                <a:gd name="connsiteX5-297" fmla="*/ 1276131 w 2537771"/>
                <a:gd name="connsiteY5-298" fmla="*/ 83430 h 85357"/>
                <a:gd name="connsiteX6-299" fmla="*/ 960259 w 2537771"/>
                <a:gd name="connsiteY6-300" fmla="*/ 79670 h 85357"/>
                <a:gd name="connsiteX7-301" fmla="*/ 747671 w 2537771"/>
                <a:gd name="connsiteY7-302" fmla="*/ 60429 h 85357"/>
                <a:gd name="connsiteX8-303" fmla="*/ 526070 w 2537771"/>
                <a:gd name="connsiteY8-304" fmla="*/ 33224 h 85357"/>
                <a:gd name="connsiteX9-305" fmla="*/ 254643 w 2537771"/>
                <a:gd name="connsiteY9-306" fmla="*/ 72152 h 85357"/>
                <a:gd name="connsiteX10-307" fmla="*/ 180158 w 2537771"/>
                <a:gd name="connsiteY10-308" fmla="*/ 48557 h 85357"/>
                <a:gd name="connsiteX11-309" fmla="*/ 93392 w 2537771"/>
                <a:gd name="connsiteY11-310" fmla="*/ 83281 h 85357"/>
                <a:gd name="connsiteX12-311" fmla="*/ 0 w 2537771"/>
                <a:gd name="connsiteY12-312" fmla="*/ 1369 h 85357"/>
                <a:gd name="connsiteX0-313" fmla="*/ 2537771 w 2537771"/>
                <a:gd name="connsiteY0-314" fmla="*/ 13982 h 85357"/>
                <a:gd name="connsiteX1-315" fmla="*/ 2155807 w 2537771"/>
                <a:gd name="connsiteY1-316" fmla="*/ 13982 h 85357"/>
                <a:gd name="connsiteX2-317" fmla="*/ 2086358 w 2537771"/>
                <a:gd name="connsiteY2-318" fmla="*/ 37131 h 85357"/>
                <a:gd name="connsiteX3-319" fmla="*/ 1604819 w 2537771"/>
                <a:gd name="connsiteY3-320" fmla="*/ 72003 h 85357"/>
                <a:gd name="connsiteX4-321" fmla="*/ 1365106 w 2537771"/>
                <a:gd name="connsiteY4-322" fmla="*/ 52317 h 85357"/>
                <a:gd name="connsiteX5-323" fmla="*/ 1276131 w 2537771"/>
                <a:gd name="connsiteY5-324" fmla="*/ 83430 h 85357"/>
                <a:gd name="connsiteX6-325" fmla="*/ 960259 w 2537771"/>
                <a:gd name="connsiteY6-326" fmla="*/ 79670 h 85357"/>
                <a:gd name="connsiteX7-327" fmla="*/ 747671 w 2537771"/>
                <a:gd name="connsiteY7-328" fmla="*/ 60429 h 85357"/>
                <a:gd name="connsiteX8-329" fmla="*/ 526070 w 2537771"/>
                <a:gd name="connsiteY8-330" fmla="*/ 33224 h 85357"/>
                <a:gd name="connsiteX9-331" fmla="*/ 254643 w 2537771"/>
                <a:gd name="connsiteY9-332" fmla="*/ 72152 h 85357"/>
                <a:gd name="connsiteX10-333" fmla="*/ 180158 w 2537771"/>
                <a:gd name="connsiteY10-334" fmla="*/ 48557 h 85357"/>
                <a:gd name="connsiteX11-335" fmla="*/ 93392 w 2537771"/>
                <a:gd name="connsiteY11-336" fmla="*/ 83281 h 85357"/>
                <a:gd name="connsiteX12-337" fmla="*/ 0 w 2537771"/>
                <a:gd name="connsiteY12-338" fmla="*/ 1369 h 85357"/>
                <a:gd name="connsiteX0-339" fmla="*/ 2537771 w 2537771"/>
                <a:gd name="connsiteY0-340" fmla="*/ 13982 h 83281"/>
                <a:gd name="connsiteX1-341" fmla="*/ 2155807 w 2537771"/>
                <a:gd name="connsiteY1-342" fmla="*/ 13982 h 83281"/>
                <a:gd name="connsiteX2-343" fmla="*/ 2086358 w 2537771"/>
                <a:gd name="connsiteY2-344" fmla="*/ 37131 h 83281"/>
                <a:gd name="connsiteX3-345" fmla="*/ 1604819 w 2537771"/>
                <a:gd name="connsiteY3-346" fmla="*/ 72003 h 83281"/>
                <a:gd name="connsiteX4-347" fmla="*/ 1365106 w 2537771"/>
                <a:gd name="connsiteY4-348" fmla="*/ 52317 h 83281"/>
                <a:gd name="connsiteX5-349" fmla="*/ 1188657 w 2537771"/>
                <a:gd name="connsiteY5-350" fmla="*/ 71707 h 83281"/>
                <a:gd name="connsiteX6-351" fmla="*/ 960259 w 2537771"/>
                <a:gd name="connsiteY6-352" fmla="*/ 79670 h 83281"/>
                <a:gd name="connsiteX7-353" fmla="*/ 747671 w 2537771"/>
                <a:gd name="connsiteY7-354" fmla="*/ 60429 h 83281"/>
                <a:gd name="connsiteX8-355" fmla="*/ 526070 w 2537771"/>
                <a:gd name="connsiteY8-356" fmla="*/ 33224 h 83281"/>
                <a:gd name="connsiteX9-357" fmla="*/ 254643 w 2537771"/>
                <a:gd name="connsiteY9-358" fmla="*/ 72152 h 83281"/>
                <a:gd name="connsiteX10-359" fmla="*/ 180158 w 2537771"/>
                <a:gd name="connsiteY10-360" fmla="*/ 48557 h 83281"/>
                <a:gd name="connsiteX11-361" fmla="*/ 93392 w 2537771"/>
                <a:gd name="connsiteY11-362" fmla="*/ 83281 h 83281"/>
                <a:gd name="connsiteX12-363" fmla="*/ 0 w 2537771"/>
                <a:gd name="connsiteY12-364" fmla="*/ 1369 h 83281"/>
                <a:gd name="connsiteX0-365" fmla="*/ 2537771 w 2537771"/>
                <a:gd name="connsiteY0-366" fmla="*/ 12613 h 81912"/>
                <a:gd name="connsiteX1-367" fmla="*/ 2191592 w 2537771"/>
                <a:gd name="connsiteY1-368" fmla="*/ 39967 h 81912"/>
                <a:gd name="connsiteX2-369" fmla="*/ 2086358 w 2537771"/>
                <a:gd name="connsiteY2-370" fmla="*/ 35762 h 81912"/>
                <a:gd name="connsiteX3-371" fmla="*/ 1604819 w 2537771"/>
                <a:gd name="connsiteY3-372" fmla="*/ 70634 h 81912"/>
                <a:gd name="connsiteX4-373" fmla="*/ 1365106 w 2537771"/>
                <a:gd name="connsiteY4-374" fmla="*/ 50948 h 81912"/>
                <a:gd name="connsiteX5-375" fmla="*/ 1188657 w 2537771"/>
                <a:gd name="connsiteY5-376" fmla="*/ 70338 h 81912"/>
                <a:gd name="connsiteX6-377" fmla="*/ 960259 w 2537771"/>
                <a:gd name="connsiteY6-378" fmla="*/ 78301 h 81912"/>
                <a:gd name="connsiteX7-379" fmla="*/ 747671 w 2537771"/>
                <a:gd name="connsiteY7-380" fmla="*/ 59060 h 81912"/>
                <a:gd name="connsiteX8-381" fmla="*/ 526070 w 2537771"/>
                <a:gd name="connsiteY8-382" fmla="*/ 31855 h 81912"/>
                <a:gd name="connsiteX9-383" fmla="*/ 254643 w 2537771"/>
                <a:gd name="connsiteY9-384" fmla="*/ 70783 h 81912"/>
                <a:gd name="connsiteX10-385" fmla="*/ 180158 w 2537771"/>
                <a:gd name="connsiteY10-386" fmla="*/ 47188 h 81912"/>
                <a:gd name="connsiteX11-387" fmla="*/ 93392 w 2537771"/>
                <a:gd name="connsiteY11-388" fmla="*/ 81912 h 81912"/>
                <a:gd name="connsiteX12-389" fmla="*/ 0 w 2537771"/>
                <a:gd name="connsiteY12-390" fmla="*/ 0 h 81912"/>
                <a:gd name="connsiteX0-391" fmla="*/ 2537771 w 2537771"/>
                <a:gd name="connsiteY0-392" fmla="*/ 12613 h 81912"/>
                <a:gd name="connsiteX1-393" fmla="*/ 2191592 w 2537771"/>
                <a:gd name="connsiteY1-394" fmla="*/ 39967 h 81912"/>
                <a:gd name="connsiteX2-395" fmla="*/ 2054548 w 2537771"/>
                <a:gd name="connsiteY2-396" fmla="*/ 27946 h 81912"/>
                <a:gd name="connsiteX3-397" fmla="*/ 1604819 w 2537771"/>
                <a:gd name="connsiteY3-398" fmla="*/ 70634 h 81912"/>
                <a:gd name="connsiteX4-399" fmla="*/ 1365106 w 2537771"/>
                <a:gd name="connsiteY4-400" fmla="*/ 50948 h 81912"/>
                <a:gd name="connsiteX5-401" fmla="*/ 1188657 w 2537771"/>
                <a:gd name="connsiteY5-402" fmla="*/ 70338 h 81912"/>
                <a:gd name="connsiteX6-403" fmla="*/ 960259 w 2537771"/>
                <a:gd name="connsiteY6-404" fmla="*/ 78301 h 81912"/>
                <a:gd name="connsiteX7-405" fmla="*/ 747671 w 2537771"/>
                <a:gd name="connsiteY7-406" fmla="*/ 59060 h 81912"/>
                <a:gd name="connsiteX8-407" fmla="*/ 526070 w 2537771"/>
                <a:gd name="connsiteY8-408" fmla="*/ 31855 h 81912"/>
                <a:gd name="connsiteX9-409" fmla="*/ 254643 w 2537771"/>
                <a:gd name="connsiteY9-410" fmla="*/ 70783 h 81912"/>
                <a:gd name="connsiteX10-411" fmla="*/ 180158 w 2537771"/>
                <a:gd name="connsiteY10-412" fmla="*/ 47188 h 81912"/>
                <a:gd name="connsiteX11-413" fmla="*/ 93392 w 2537771"/>
                <a:gd name="connsiteY11-414" fmla="*/ 81912 h 81912"/>
                <a:gd name="connsiteX12-415" fmla="*/ 0 w 2537771"/>
                <a:gd name="connsiteY12-416" fmla="*/ 0 h 81912"/>
                <a:gd name="connsiteX0-417" fmla="*/ 2537771 w 2537771"/>
                <a:gd name="connsiteY0-418" fmla="*/ 12613 h 79392"/>
                <a:gd name="connsiteX1-419" fmla="*/ 2191592 w 2537771"/>
                <a:gd name="connsiteY1-420" fmla="*/ 39967 h 79392"/>
                <a:gd name="connsiteX2-421" fmla="*/ 2054548 w 2537771"/>
                <a:gd name="connsiteY2-422" fmla="*/ 27946 h 79392"/>
                <a:gd name="connsiteX3-423" fmla="*/ 1604819 w 2537771"/>
                <a:gd name="connsiteY3-424" fmla="*/ 70634 h 79392"/>
                <a:gd name="connsiteX4-425" fmla="*/ 1365106 w 2537771"/>
                <a:gd name="connsiteY4-426" fmla="*/ 50948 h 79392"/>
                <a:gd name="connsiteX5-427" fmla="*/ 1188657 w 2537771"/>
                <a:gd name="connsiteY5-428" fmla="*/ 70338 h 79392"/>
                <a:gd name="connsiteX6-429" fmla="*/ 960259 w 2537771"/>
                <a:gd name="connsiteY6-430" fmla="*/ 78301 h 79392"/>
                <a:gd name="connsiteX7-431" fmla="*/ 747671 w 2537771"/>
                <a:gd name="connsiteY7-432" fmla="*/ 59060 h 79392"/>
                <a:gd name="connsiteX8-433" fmla="*/ 526070 w 2537771"/>
                <a:gd name="connsiteY8-434" fmla="*/ 31855 h 79392"/>
                <a:gd name="connsiteX9-435" fmla="*/ 254643 w 2537771"/>
                <a:gd name="connsiteY9-436" fmla="*/ 70783 h 79392"/>
                <a:gd name="connsiteX10-437" fmla="*/ 180158 w 2537771"/>
                <a:gd name="connsiteY10-438" fmla="*/ 47188 h 79392"/>
                <a:gd name="connsiteX11-439" fmla="*/ 105320 w 2537771"/>
                <a:gd name="connsiteY11-440" fmla="*/ 62373 h 79392"/>
                <a:gd name="connsiteX12-441" fmla="*/ 0 w 2537771"/>
                <a:gd name="connsiteY12-442" fmla="*/ 0 h 7939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</a:cxnLst>
              <a:rect l="l" t="t" r="r" b="b"/>
              <a:pathLst>
                <a:path w="2537771" h="79392">
                  <a:moveTo>
                    <a:pt x="2537771" y="12613"/>
                  </a:moveTo>
                  <a:cubicBezTo>
                    <a:pt x="2372259" y="-2434"/>
                    <a:pt x="2272129" y="37412"/>
                    <a:pt x="2191592" y="39967"/>
                  </a:cubicBezTo>
                  <a:cubicBezTo>
                    <a:pt x="2111055" y="42522"/>
                    <a:pt x="2152344" y="22835"/>
                    <a:pt x="2054548" y="27946"/>
                  </a:cubicBezTo>
                  <a:cubicBezTo>
                    <a:pt x="1956753" y="33057"/>
                    <a:pt x="2056264" y="56072"/>
                    <a:pt x="1604819" y="70634"/>
                  </a:cubicBezTo>
                  <a:cubicBezTo>
                    <a:pt x="1524915" y="64072"/>
                    <a:pt x="1434466" y="50997"/>
                    <a:pt x="1365106" y="50948"/>
                  </a:cubicBezTo>
                  <a:cubicBezTo>
                    <a:pt x="1295746" y="50899"/>
                    <a:pt x="1256132" y="65779"/>
                    <a:pt x="1188657" y="70338"/>
                  </a:cubicBezTo>
                  <a:cubicBezTo>
                    <a:pt x="1121183" y="74897"/>
                    <a:pt x="1114588" y="82159"/>
                    <a:pt x="960259" y="78301"/>
                  </a:cubicBezTo>
                  <a:cubicBezTo>
                    <a:pt x="937110" y="70585"/>
                    <a:pt x="820036" y="66801"/>
                    <a:pt x="747671" y="59060"/>
                  </a:cubicBezTo>
                  <a:cubicBezTo>
                    <a:pt x="675306" y="51319"/>
                    <a:pt x="608241" y="29901"/>
                    <a:pt x="526070" y="31855"/>
                  </a:cubicBezTo>
                  <a:cubicBezTo>
                    <a:pt x="443899" y="33809"/>
                    <a:pt x="312295" y="68228"/>
                    <a:pt x="254643" y="70783"/>
                  </a:cubicBezTo>
                  <a:cubicBezTo>
                    <a:pt x="196991" y="73338"/>
                    <a:pt x="205045" y="48590"/>
                    <a:pt x="180158" y="47188"/>
                  </a:cubicBezTo>
                  <a:cubicBezTo>
                    <a:pt x="155271" y="45786"/>
                    <a:pt x="113036" y="50798"/>
                    <a:pt x="105320" y="62373"/>
                  </a:cubicBezTo>
                  <a:cubicBezTo>
                    <a:pt x="49008" y="38977"/>
                    <a:pt x="8599" y="82012"/>
                    <a:pt x="0" y="0"/>
                  </a:cubicBezTo>
                </a:path>
              </a:pathLst>
            </a:custGeom>
            <a:noFill/>
            <a:ln w="34925" cmpd="dbl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  <p:sp>
          <p:nvSpPr>
            <p:cNvPr id="23" name="Freeform 118"/>
            <p:cNvSpPr>
              <a:spLocks noEditPoints="1"/>
            </p:cNvSpPr>
            <p:nvPr/>
          </p:nvSpPr>
          <p:spPr bwMode="auto">
            <a:xfrm flipH="1">
              <a:off x="10124063" y="5530041"/>
              <a:ext cx="1513841" cy="619089"/>
            </a:xfrm>
            <a:custGeom>
              <a:avLst/>
              <a:gdLst>
                <a:gd name="T0" fmla="*/ 250 w 257"/>
                <a:gd name="T1" fmla="*/ 87 h 92"/>
                <a:gd name="T2" fmla="*/ 215 w 257"/>
                <a:gd name="T3" fmla="*/ 84 h 92"/>
                <a:gd name="T4" fmla="*/ 204 w 257"/>
                <a:gd name="T5" fmla="*/ 87 h 92"/>
                <a:gd name="T6" fmla="*/ 146 w 257"/>
                <a:gd name="T7" fmla="*/ 88 h 92"/>
                <a:gd name="T8" fmla="*/ 116 w 257"/>
                <a:gd name="T9" fmla="*/ 85 h 92"/>
                <a:gd name="T10" fmla="*/ 54 w 257"/>
                <a:gd name="T11" fmla="*/ 54 h 92"/>
                <a:gd name="T12" fmla="*/ 2 w 257"/>
                <a:gd name="T13" fmla="*/ 30 h 92"/>
                <a:gd name="T14" fmla="*/ 16 w 257"/>
                <a:gd name="T15" fmla="*/ 0 h 92"/>
                <a:gd name="T16" fmla="*/ 42 w 257"/>
                <a:gd name="T17" fmla="*/ 12 h 92"/>
                <a:gd name="T18" fmla="*/ 78 w 257"/>
                <a:gd name="T19" fmla="*/ 31 h 92"/>
                <a:gd name="T20" fmla="*/ 134 w 257"/>
                <a:gd name="T21" fmla="*/ 61 h 92"/>
                <a:gd name="T22" fmla="*/ 171 w 257"/>
                <a:gd name="T23" fmla="*/ 84 h 92"/>
                <a:gd name="T24" fmla="*/ 186 w 257"/>
                <a:gd name="T25" fmla="*/ 72 h 92"/>
                <a:gd name="T26" fmla="*/ 206 w 257"/>
                <a:gd name="T27" fmla="*/ 71 h 92"/>
                <a:gd name="T28" fmla="*/ 225 w 257"/>
                <a:gd name="T29" fmla="*/ 79 h 92"/>
                <a:gd name="T30" fmla="*/ 254 w 257"/>
                <a:gd name="T31" fmla="*/ 82 h 92"/>
                <a:gd name="T32" fmla="*/ 237 w 257"/>
                <a:gd name="T33" fmla="*/ 80 h 92"/>
                <a:gd name="T34" fmla="*/ 217 w 257"/>
                <a:gd name="T35" fmla="*/ 82 h 92"/>
                <a:gd name="T36" fmla="*/ 244 w 257"/>
                <a:gd name="T37" fmla="*/ 82 h 92"/>
                <a:gd name="T38" fmla="*/ 187 w 257"/>
                <a:gd name="T39" fmla="*/ 70 h 92"/>
                <a:gd name="T40" fmla="*/ 188 w 257"/>
                <a:gd name="T41" fmla="*/ 86 h 92"/>
                <a:gd name="T42" fmla="*/ 158 w 257"/>
                <a:gd name="T43" fmla="*/ 84 h 92"/>
                <a:gd name="T44" fmla="*/ 172 w 257"/>
                <a:gd name="T45" fmla="*/ 87 h 92"/>
                <a:gd name="T46" fmla="*/ 195 w 257"/>
                <a:gd name="T47" fmla="*/ 74 h 92"/>
                <a:gd name="T48" fmla="*/ 202 w 257"/>
                <a:gd name="T49" fmla="*/ 72 h 92"/>
                <a:gd name="T50" fmla="*/ 211 w 257"/>
                <a:gd name="T51" fmla="*/ 78 h 92"/>
                <a:gd name="T52" fmla="*/ 148 w 257"/>
                <a:gd name="T53" fmla="*/ 85 h 92"/>
                <a:gd name="T54" fmla="*/ 132 w 257"/>
                <a:gd name="T55" fmla="*/ 72 h 92"/>
                <a:gd name="T56" fmla="*/ 139 w 257"/>
                <a:gd name="T57" fmla="*/ 85 h 92"/>
                <a:gd name="T58" fmla="*/ 122 w 257"/>
                <a:gd name="T59" fmla="*/ 58 h 92"/>
                <a:gd name="T60" fmla="*/ 130 w 257"/>
                <a:gd name="T61" fmla="*/ 71 h 92"/>
                <a:gd name="T62" fmla="*/ 70 w 257"/>
                <a:gd name="T63" fmla="*/ 56 h 92"/>
                <a:gd name="T64" fmla="*/ 110 w 257"/>
                <a:gd name="T65" fmla="*/ 76 h 92"/>
                <a:gd name="T66" fmla="*/ 120 w 257"/>
                <a:gd name="T67" fmla="*/ 57 h 92"/>
                <a:gd name="T68" fmla="*/ 74 w 257"/>
                <a:gd name="T69" fmla="*/ 31 h 92"/>
                <a:gd name="T70" fmla="*/ 111 w 257"/>
                <a:gd name="T71" fmla="*/ 55 h 92"/>
                <a:gd name="T72" fmla="*/ 91 w 257"/>
                <a:gd name="T73" fmla="*/ 60 h 92"/>
                <a:gd name="T74" fmla="*/ 53 w 257"/>
                <a:gd name="T75" fmla="*/ 37 h 92"/>
                <a:gd name="T76" fmla="*/ 34 w 257"/>
                <a:gd name="T77" fmla="*/ 10 h 92"/>
                <a:gd name="T78" fmla="*/ 112 w 257"/>
                <a:gd name="T79" fmla="*/ 59 h 92"/>
                <a:gd name="T80" fmla="*/ 77 w 257"/>
                <a:gd name="T81" fmla="*/ 39 h 92"/>
                <a:gd name="T82" fmla="*/ 49 w 257"/>
                <a:gd name="T83" fmla="*/ 22 h 92"/>
                <a:gd name="T84" fmla="*/ 58 w 257"/>
                <a:gd name="T85" fmla="*/ 39 h 92"/>
                <a:gd name="T86" fmla="*/ 113 w 257"/>
                <a:gd name="T87" fmla="*/ 60 h 92"/>
                <a:gd name="T88" fmla="*/ 110 w 257"/>
                <a:gd name="T89" fmla="*/ 78 h 92"/>
                <a:gd name="T90" fmla="*/ 67 w 257"/>
                <a:gd name="T91" fmla="*/ 57 h 92"/>
                <a:gd name="T92" fmla="*/ 21 w 257"/>
                <a:gd name="T93" fmla="*/ 38 h 92"/>
                <a:gd name="T94" fmla="*/ 102 w 257"/>
                <a:gd name="T95" fmla="*/ 75 h 92"/>
                <a:gd name="T96" fmla="*/ 32 w 257"/>
                <a:gd name="T97" fmla="*/ 8 h 92"/>
                <a:gd name="T98" fmla="*/ 18 w 257"/>
                <a:gd name="T99" fmla="*/ 37 h 92"/>
                <a:gd name="T100" fmla="*/ 8 w 257"/>
                <a:gd name="T101" fmla="*/ 9 h 92"/>
                <a:gd name="T102" fmla="*/ 7 w 257"/>
                <a:gd name="T103" fmla="*/ 28 h 92"/>
                <a:gd name="T104" fmla="*/ 20 w 257"/>
                <a:gd name="T105" fmla="*/ 4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57" h="92">
                  <a:moveTo>
                    <a:pt x="256" y="83"/>
                  </a:moveTo>
                  <a:cubicBezTo>
                    <a:pt x="256" y="84"/>
                    <a:pt x="257" y="87"/>
                    <a:pt x="256" y="89"/>
                  </a:cubicBezTo>
                  <a:cubicBezTo>
                    <a:pt x="253" y="89"/>
                    <a:pt x="253" y="88"/>
                    <a:pt x="250" y="87"/>
                  </a:cubicBezTo>
                  <a:cubicBezTo>
                    <a:pt x="244" y="86"/>
                    <a:pt x="238" y="83"/>
                    <a:pt x="231" y="84"/>
                  </a:cubicBezTo>
                  <a:cubicBezTo>
                    <a:pt x="229" y="84"/>
                    <a:pt x="227" y="86"/>
                    <a:pt x="225" y="86"/>
                  </a:cubicBezTo>
                  <a:cubicBezTo>
                    <a:pt x="221" y="86"/>
                    <a:pt x="219" y="84"/>
                    <a:pt x="215" y="84"/>
                  </a:cubicBezTo>
                  <a:cubicBezTo>
                    <a:pt x="212" y="82"/>
                    <a:pt x="208" y="79"/>
                    <a:pt x="205" y="76"/>
                  </a:cubicBezTo>
                  <a:cubicBezTo>
                    <a:pt x="206" y="79"/>
                    <a:pt x="208" y="81"/>
                    <a:pt x="208" y="84"/>
                  </a:cubicBezTo>
                  <a:cubicBezTo>
                    <a:pt x="207" y="86"/>
                    <a:pt x="205" y="86"/>
                    <a:pt x="204" y="87"/>
                  </a:cubicBezTo>
                  <a:cubicBezTo>
                    <a:pt x="196" y="87"/>
                    <a:pt x="189" y="90"/>
                    <a:pt x="183" y="91"/>
                  </a:cubicBezTo>
                  <a:cubicBezTo>
                    <a:pt x="172" y="91"/>
                    <a:pt x="163" y="85"/>
                    <a:pt x="152" y="86"/>
                  </a:cubicBezTo>
                  <a:cubicBezTo>
                    <a:pt x="150" y="87"/>
                    <a:pt x="148" y="88"/>
                    <a:pt x="146" y="88"/>
                  </a:cubicBezTo>
                  <a:cubicBezTo>
                    <a:pt x="142" y="88"/>
                    <a:pt x="138" y="87"/>
                    <a:pt x="134" y="87"/>
                  </a:cubicBezTo>
                  <a:cubicBezTo>
                    <a:pt x="130" y="87"/>
                    <a:pt x="125" y="86"/>
                    <a:pt x="121" y="86"/>
                  </a:cubicBezTo>
                  <a:cubicBezTo>
                    <a:pt x="119" y="87"/>
                    <a:pt x="117" y="87"/>
                    <a:pt x="116" y="85"/>
                  </a:cubicBezTo>
                  <a:cubicBezTo>
                    <a:pt x="105" y="79"/>
                    <a:pt x="94" y="73"/>
                    <a:pt x="83" y="67"/>
                  </a:cubicBezTo>
                  <a:cubicBezTo>
                    <a:pt x="79" y="65"/>
                    <a:pt x="76" y="63"/>
                    <a:pt x="72" y="61"/>
                  </a:cubicBezTo>
                  <a:cubicBezTo>
                    <a:pt x="66" y="59"/>
                    <a:pt x="60" y="57"/>
                    <a:pt x="54" y="54"/>
                  </a:cubicBezTo>
                  <a:cubicBezTo>
                    <a:pt x="43" y="49"/>
                    <a:pt x="31" y="46"/>
                    <a:pt x="21" y="40"/>
                  </a:cubicBezTo>
                  <a:cubicBezTo>
                    <a:pt x="17" y="38"/>
                    <a:pt x="12" y="36"/>
                    <a:pt x="8" y="34"/>
                  </a:cubicBezTo>
                  <a:cubicBezTo>
                    <a:pt x="6" y="32"/>
                    <a:pt x="4" y="32"/>
                    <a:pt x="2" y="30"/>
                  </a:cubicBezTo>
                  <a:cubicBezTo>
                    <a:pt x="1" y="28"/>
                    <a:pt x="0" y="26"/>
                    <a:pt x="0" y="24"/>
                  </a:cubicBezTo>
                  <a:cubicBezTo>
                    <a:pt x="0" y="18"/>
                    <a:pt x="5" y="9"/>
                    <a:pt x="8" y="5"/>
                  </a:cubicBezTo>
                  <a:cubicBezTo>
                    <a:pt x="10" y="3"/>
                    <a:pt x="13" y="1"/>
                    <a:pt x="16" y="0"/>
                  </a:cubicBezTo>
                  <a:cubicBezTo>
                    <a:pt x="17" y="0"/>
                    <a:pt x="19" y="0"/>
                    <a:pt x="20" y="0"/>
                  </a:cubicBezTo>
                  <a:cubicBezTo>
                    <a:pt x="26" y="3"/>
                    <a:pt x="33" y="7"/>
                    <a:pt x="39" y="10"/>
                  </a:cubicBezTo>
                  <a:cubicBezTo>
                    <a:pt x="40" y="11"/>
                    <a:pt x="41" y="11"/>
                    <a:pt x="42" y="12"/>
                  </a:cubicBezTo>
                  <a:cubicBezTo>
                    <a:pt x="45" y="13"/>
                    <a:pt x="48" y="15"/>
                    <a:pt x="52" y="17"/>
                  </a:cubicBezTo>
                  <a:cubicBezTo>
                    <a:pt x="58" y="20"/>
                    <a:pt x="64" y="23"/>
                    <a:pt x="70" y="26"/>
                  </a:cubicBezTo>
                  <a:cubicBezTo>
                    <a:pt x="73" y="28"/>
                    <a:pt x="75" y="30"/>
                    <a:pt x="78" y="31"/>
                  </a:cubicBezTo>
                  <a:cubicBezTo>
                    <a:pt x="91" y="39"/>
                    <a:pt x="104" y="46"/>
                    <a:pt x="117" y="53"/>
                  </a:cubicBezTo>
                  <a:cubicBezTo>
                    <a:pt x="120" y="55"/>
                    <a:pt x="123" y="56"/>
                    <a:pt x="126" y="57"/>
                  </a:cubicBezTo>
                  <a:cubicBezTo>
                    <a:pt x="128" y="59"/>
                    <a:pt x="131" y="61"/>
                    <a:pt x="134" y="61"/>
                  </a:cubicBezTo>
                  <a:cubicBezTo>
                    <a:pt x="139" y="68"/>
                    <a:pt x="145" y="74"/>
                    <a:pt x="150" y="82"/>
                  </a:cubicBezTo>
                  <a:cubicBezTo>
                    <a:pt x="153" y="81"/>
                    <a:pt x="157" y="82"/>
                    <a:pt x="162" y="82"/>
                  </a:cubicBezTo>
                  <a:cubicBezTo>
                    <a:pt x="165" y="82"/>
                    <a:pt x="168" y="83"/>
                    <a:pt x="171" y="84"/>
                  </a:cubicBezTo>
                  <a:cubicBezTo>
                    <a:pt x="176" y="84"/>
                    <a:pt x="181" y="84"/>
                    <a:pt x="185" y="84"/>
                  </a:cubicBezTo>
                  <a:cubicBezTo>
                    <a:pt x="191" y="85"/>
                    <a:pt x="196" y="83"/>
                    <a:pt x="200" y="80"/>
                  </a:cubicBezTo>
                  <a:cubicBezTo>
                    <a:pt x="198" y="75"/>
                    <a:pt x="188" y="78"/>
                    <a:pt x="186" y="72"/>
                  </a:cubicBezTo>
                  <a:cubicBezTo>
                    <a:pt x="185" y="67"/>
                    <a:pt x="190" y="65"/>
                    <a:pt x="195" y="66"/>
                  </a:cubicBezTo>
                  <a:cubicBezTo>
                    <a:pt x="196" y="66"/>
                    <a:pt x="197" y="66"/>
                    <a:pt x="198" y="67"/>
                  </a:cubicBezTo>
                  <a:cubicBezTo>
                    <a:pt x="201" y="68"/>
                    <a:pt x="203" y="70"/>
                    <a:pt x="206" y="71"/>
                  </a:cubicBezTo>
                  <a:cubicBezTo>
                    <a:pt x="208" y="73"/>
                    <a:pt x="211" y="76"/>
                    <a:pt x="213" y="77"/>
                  </a:cubicBezTo>
                  <a:cubicBezTo>
                    <a:pt x="214" y="78"/>
                    <a:pt x="216" y="78"/>
                    <a:pt x="218" y="79"/>
                  </a:cubicBezTo>
                  <a:cubicBezTo>
                    <a:pt x="221" y="80"/>
                    <a:pt x="222" y="80"/>
                    <a:pt x="225" y="79"/>
                  </a:cubicBezTo>
                  <a:cubicBezTo>
                    <a:pt x="228" y="79"/>
                    <a:pt x="232" y="78"/>
                    <a:pt x="235" y="78"/>
                  </a:cubicBezTo>
                  <a:cubicBezTo>
                    <a:pt x="238" y="78"/>
                    <a:pt x="242" y="80"/>
                    <a:pt x="246" y="81"/>
                  </a:cubicBezTo>
                  <a:cubicBezTo>
                    <a:pt x="249" y="82"/>
                    <a:pt x="253" y="82"/>
                    <a:pt x="254" y="82"/>
                  </a:cubicBezTo>
                  <a:cubicBezTo>
                    <a:pt x="255" y="83"/>
                    <a:pt x="255" y="82"/>
                    <a:pt x="256" y="83"/>
                  </a:cubicBezTo>
                  <a:close/>
                  <a:moveTo>
                    <a:pt x="244" y="82"/>
                  </a:moveTo>
                  <a:cubicBezTo>
                    <a:pt x="242" y="82"/>
                    <a:pt x="239" y="81"/>
                    <a:pt x="237" y="80"/>
                  </a:cubicBezTo>
                  <a:cubicBezTo>
                    <a:pt x="231" y="80"/>
                    <a:pt x="226" y="82"/>
                    <a:pt x="221" y="82"/>
                  </a:cubicBezTo>
                  <a:cubicBezTo>
                    <a:pt x="217" y="81"/>
                    <a:pt x="215" y="80"/>
                    <a:pt x="212" y="79"/>
                  </a:cubicBezTo>
                  <a:cubicBezTo>
                    <a:pt x="213" y="80"/>
                    <a:pt x="215" y="82"/>
                    <a:pt x="217" y="82"/>
                  </a:cubicBezTo>
                  <a:cubicBezTo>
                    <a:pt x="223" y="84"/>
                    <a:pt x="227" y="82"/>
                    <a:pt x="232" y="82"/>
                  </a:cubicBezTo>
                  <a:cubicBezTo>
                    <a:pt x="241" y="81"/>
                    <a:pt x="247" y="85"/>
                    <a:pt x="254" y="86"/>
                  </a:cubicBezTo>
                  <a:cubicBezTo>
                    <a:pt x="254" y="82"/>
                    <a:pt x="249" y="83"/>
                    <a:pt x="244" y="82"/>
                  </a:cubicBezTo>
                  <a:close/>
                  <a:moveTo>
                    <a:pt x="205" y="74"/>
                  </a:moveTo>
                  <a:cubicBezTo>
                    <a:pt x="204" y="71"/>
                    <a:pt x="201" y="70"/>
                    <a:pt x="198" y="69"/>
                  </a:cubicBezTo>
                  <a:cubicBezTo>
                    <a:pt x="195" y="68"/>
                    <a:pt x="188" y="65"/>
                    <a:pt x="187" y="70"/>
                  </a:cubicBezTo>
                  <a:cubicBezTo>
                    <a:pt x="187" y="75"/>
                    <a:pt x="194" y="74"/>
                    <a:pt x="198" y="76"/>
                  </a:cubicBezTo>
                  <a:cubicBezTo>
                    <a:pt x="200" y="76"/>
                    <a:pt x="203" y="79"/>
                    <a:pt x="203" y="81"/>
                  </a:cubicBezTo>
                  <a:cubicBezTo>
                    <a:pt x="202" y="83"/>
                    <a:pt x="192" y="86"/>
                    <a:pt x="188" y="86"/>
                  </a:cubicBezTo>
                  <a:cubicBezTo>
                    <a:pt x="183" y="86"/>
                    <a:pt x="178" y="86"/>
                    <a:pt x="174" y="85"/>
                  </a:cubicBezTo>
                  <a:cubicBezTo>
                    <a:pt x="170" y="85"/>
                    <a:pt x="165" y="83"/>
                    <a:pt x="161" y="83"/>
                  </a:cubicBezTo>
                  <a:cubicBezTo>
                    <a:pt x="160" y="83"/>
                    <a:pt x="159" y="84"/>
                    <a:pt x="158" y="84"/>
                  </a:cubicBezTo>
                  <a:cubicBezTo>
                    <a:pt x="155" y="83"/>
                    <a:pt x="152" y="82"/>
                    <a:pt x="151" y="85"/>
                  </a:cubicBezTo>
                  <a:cubicBezTo>
                    <a:pt x="155" y="85"/>
                    <a:pt x="160" y="85"/>
                    <a:pt x="164" y="85"/>
                  </a:cubicBezTo>
                  <a:cubicBezTo>
                    <a:pt x="167" y="86"/>
                    <a:pt x="169" y="88"/>
                    <a:pt x="172" y="87"/>
                  </a:cubicBezTo>
                  <a:cubicBezTo>
                    <a:pt x="184" y="92"/>
                    <a:pt x="193" y="85"/>
                    <a:pt x="205" y="85"/>
                  </a:cubicBezTo>
                  <a:cubicBezTo>
                    <a:pt x="208" y="82"/>
                    <a:pt x="204" y="79"/>
                    <a:pt x="203" y="77"/>
                  </a:cubicBezTo>
                  <a:cubicBezTo>
                    <a:pt x="200" y="76"/>
                    <a:pt x="198" y="74"/>
                    <a:pt x="195" y="74"/>
                  </a:cubicBezTo>
                  <a:cubicBezTo>
                    <a:pt x="195" y="73"/>
                    <a:pt x="195" y="73"/>
                    <a:pt x="195" y="73"/>
                  </a:cubicBezTo>
                  <a:cubicBezTo>
                    <a:pt x="193" y="73"/>
                    <a:pt x="192" y="72"/>
                    <a:pt x="193" y="70"/>
                  </a:cubicBezTo>
                  <a:cubicBezTo>
                    <a:pt x="197" y="68"/>
                    <a:pt x="200" y="72"/>
                    <a:pt x="202" y="72"/>
                  </a:cubicBezTo>
                  <a:cubicBezTo>
                    <a:pt x="203" y="73"/>
                    <a:pt x="205" y="74"/>
                    <a:pt x="207" y="75"/>
                  </a:cubicBezTo>
                  <a:cubicBezTo>
                    <a:pt x="208" y="76"/>
                    <a:pt x="210" y="78"/>
                    <a:pt x="212" y="78"/>
                  </a:cubicBezTo>
                  <a:cubicBezTo>
                    <a:pt x="211" y="78"/>
                    <a:pt x="211" y="78"/>
                    <a:pt x="211" y="78"/>
                  </a:cubicBezTo>
                  <a:cubicBezTo>
                    <a:pt x="209" y="76"/>
                    <a:pt x="208" y="74"/>
                    <a:pt x="205" y="74"/>
                  </a:cubicBezTo>
                  <a:close/>
                  <a:moveTo>
                    <a:pt x="139" y="85"/>
                  </a:moveTo>
                  <a:cubicBezTo>
                    <a:pt x="142" y="85"/>
                    <a:pt x="147" y="87"/>
                    <a:pt x="148" y="85"/>
                  </a:cubicBezTo>
                  <a:cubicBezTo>
                    <a:pt x="148" y="84"/>
                    <a:pt x="148" y="84"/>
                    <a:pt x="148" y="84"/>
                  </a:cubicBezTo>
                  <a:cubicBezTo>
                    <a:pt x="144" y="77"/>
                    <a:pt x="140" y="69"/>
                    <a:pt x="133" y="64"/>
                  </a:cubicBezTo>
                  <a:cubicBezTo>
                    <a:pt x="132" y="67"/>
                    <a:pt x="133" y="69"/>
                    <a:pt x="132" y="72"/>
                  </a:cubicBezTo>
                  <a:cubicBezTo>
                    <a:pt x="132" y="77"/>
                    <a:pt x="128" y="80"/>
                    <a:pt x="126" y="83"/>
                  </a:cubicBezTo>
                  <a:cubicBezTo>
                    <a:pt x="125" y="83"/>
                    <a:pt x="123" y="84"/>
                    <a:pt x="124" y="85"/>
                  </a:cubicBezTo>
                  <a:cubicBezTo>
                    <a:pt x="128" y="85"/>
                    <a:pt x="134" y="84"/>
                    <a:pt x="139" y="85"/>
                  </a:cubicBezTo>
                  <a:close/>
                  <a:moveTo>
                    <a:pt x="130" y="71"/>
                  </a:moveTo>
                  <a:cubicBezTo>
                    <a:pt x="131" y="68"/>
                    <a:pt x="131" y="65"/>
                    <a:pt x="130" y="62"/>
                  </a:cubicBezTo>
                  <a:cubicBezTo>
                    <a:pt x="127" y="61"/>
                    <a:pt x="125" y="58"/>
                    <a:pt x="122" y="58"/>
                  </a:cubicBezTo>
                  <a:cubicBezTo>
                    <a:pt x="123" y="68"/>
                    <a:pt x="120" y="76"/>
                    <a:pt x="112" y="80"/>
                  </a:cubicBezTo>
                  <a:cubicBezTo>
                    <a:pt x="114" y="82"/>
                    <a:pt x="117" y="83"/>
                    <a:pt x="120" y="84"/>
                  </a:cubicBezTo>
                  <a:cubicBezTo>
                    <a:pt x="124" y="81"/>
                    <a:pt x="130" y="78"/>
                    <a:pt x="130" y="71"/>
                  </a:cubicBezTo>
                  <a:close/>
                  <a:moveTo>
                    <a:pt x="41" y="41"/>
                  </a:moveTo>
                  <a:cubicBezTo>
                    <a:pt x="45" y="43"/>
                    <a:pt x="49" y="45"/>
                    <a:pt x="54" y="47"/>
                  </a:cubicBezTo>
                  <a:cubicBezTo>
                    <a:pt x="59" y="50"/>
                    <a:pt x="64" y="54"/>
                    <a:pt x="70" y="56"/>
                  </a:cubicBezTo>
                  <a:cubicBezTo>
                    <a:pt x="75" y="58"/>
                    <a:pt x="80" y="61"/>
                    <a:pt x="86" y="64"/>
                  </a:cubicBezTo>
                  <a:cubicBezTo>
                    <a:pt x="91" y="66"/>
                    <a:pt x="96" y="69"/>
                    <a:pt x="102" y="71"/>
                  </a:cubicBezTo>
                  <a:cubicBezTo>
                    <a:pt x="105" y="73"/>
                    <a:pt x="108" y="75"/>
                    <a:pt x="110" y="76"/>
                  </a:cubicBezTo>
                  <a:cubicBezTo>
                    <a:pt x="111" y="76"/>
                    <a:pt x="113" y="76"/>
                    <a:pt x="113" y="76"/>
                  </a:cubicBezTo>
                  <a:cubicBezTo>
                    <a:pt x="115" y="76"/>
                    <a:pt x="118" y="73"/>
                    <a:pt x="119" y="71"/>
                  </a:cubicBezTo>
                  <a:cubicBezTo>
                    <a:pt x="121" y="66"/>
                    <a:pt x="121" y="61"/>
                    <a:pt x="120" y="57"/>
                  </a:cubicBezTo>
                  <a:cubicBezTo>
                    <a:pt x="112" y="52"/>
                    <a:pt x="104" y="48"/>
                    <a:pt x="97" y="44"/>
                  </a:cubicBezTo>
                  <a:cubicBezTo>
                    <a:pt x="94" y="43"/>
                    <a:pt x="92" y="41"/>
                    <a:pt x="89" y="39"/>
                  </a:cubicBezTo>
                  <a:cubicBezTo>
                    <a:pt x="84" y="37"/>
                    <a:pt x="79" y="34"/>
                    <a:pt x="74" y="31"/>
                  </a:cubicBezTo>
                  <a:cubicBezTo>
                    <a:pt x="68" y="28"/>
                    <a:pt x="62" y="24"/>
                    <a:pt x="56" y="21"/>
                  </a:cubicBezTo>
                  <a:cubicBezTo>
                    <a:pt x="55" y="21"/>
                    <a:pt x="54" y="20"/>
                    <a:pt x="53" y="20"/>
                  </a:cubicBezTo>
                  <a:cubicBezTo>
                    <a:pt x="71" y="34"/>
                    <a:pt x="90" y="45"/>
                    <a:pt x="111" y="55"/>
                  </a:cubicBezTo>
                  <a:cubicBezTo>
                    <a:pt x="111" y="56"/>
                    <a:pt x="112" y="56"/>
                    <a:pt x="113" y="56"/>
                  </a:cubicBezTo>
                  <a:cubicBezTo>
                    <a:pt x="113" y="58"/>
                    <a:pt x="114" y="59"/>
                    <a:pt x="115" y="60"/>
                  </a:cubicBezTo>
                  <a:cubicBezTo>
                    <a:pt x="112" y="70"/>
                    <a:pt x="98" y="64"/>
                    <a:pt x="91" y="60"/>
                  </a:cubicBezTo>
                  <a:cubicBezTo>
                    <a:pt x="84" y="57"/>
                    <a:pt x="77" y="53"/>
                    <a:pt x="70" y="49"/>
                  </a:cubicBezTo>
                  <a:cubicBezTo>
                    <a:pt x="66" y="47"/>
                    <a:pt x="62" y="45"/>
                    <a:pt x="60" y="43"/>
                  </a:cubicBezTo>
                  <a:cubicBezTo>
                    <a:pt x="58" y="42"/>
                    <a:pt x="55" y="39"/>
                    <a:pt x="53" y="37"/>
                  </a:cubicBezTo>
                  <a:cubicBezTo>
                    <a:pt x="51" y="35"/>
                    <a:pt x="48" y="33"/>
                    <a:pt x="46" y="31"/>
                  </a:cubicBezTo>
                  <a:cubicBezTo>
                    <a:pt x="42" y="26"/>
                    <a:pt x="46" y="19"/>
                    <a:pt x="51" y="18"/>
                  </a:cubicBezTo>
                  <a:cubicBezTo>
                    <a:pt x="45" y="16"/>
                    <a:pt x="40" y="12"/>
                    <a:pt x="34" y="10"/>
                  </a:cubicBezTo>
                  <a:cubicBezTo>
                    <a:pt x="37" y="19"/>
                    <a:pt x="31" y="26"/>
                    <a:pt x="27" y="33"/>
                  </a:cubicBezTo>
                  <a:cubicBezTo>
                    <a:pt x="31" y="36"/>
                    <a:pt x="37" y="38"/>
                    <a:pt x="41" y="41"/>
                  </a:cubicBezTo>
                  <a:close/>
                  <a:moveTo>
                    <a:pt x="112" y="59"/>
                  </a:moveTo>
                  <a:cubicBezTo>
                    <a:pt x="111" y="57"/>
                    <a:pt x="107" y="56"/>
                    <a:pt x="106" y="55"/>
                  </a:cubicBezTo>
                  <a:cubicBezTo>
                    <a:pt x="101" y="51"/>
                    <a:pt x="96" y="50"/>
                    <a:pt x="91" y="47"/>
                  </a:cubicBezTo>
                  <a:cubicBezTo>
                    <a:pt x="86" y="44"/>
                    <a:pt x="82" y="42"/>
                    <a:pt x="77" y="39"/>
                  </a:cubicBezTo>
                  <a:cubicBezTo>
                    <a:pt x="72" y="36"/>
                    <a:pt x="68" y="33"/>
                    <a:pt x="63" y="30"/>
                  </a:cubicBezTo>
                  <a:cubicBezTo>
                    <a:pt x="61" y="28"/>
                    <a:pt x="59" y="27"/>
                    <a:pt x="56" y="25"/>
                  </a:cubicBezTo>
                  <a:cubicBezTo>
                    <a:pt x="54" y="24"/>
                    <a:pt x="51" y="21"/>
                    <a:pt x="49" y="22"/>
                  </a:cubicBezTo>
                  <a:cubicBezTo>
                    <a:pt x="47" y="22"/>
                    <a:pt x="46" y="26"/>
                    <a:pt x="46" y="28"/>
                  </a:cubicBezTo>
                  <a:cubicBezTo>
                    <a:pt x="47" y="29"/>
                    <a:pt x="50" y="32"/>
                    <a:pt x="52" y="34"/>
                  </a:cubicBezTo>
                  <a:cubicBezTo>
                    <a:pt x="54" y="36"/>
                    <a:pt x="56" y="37"/>
                    <a:pt x="58" y="39"/>
                  </a:cubicBezTo>
                  <a:cubicBezTo>
                    <a:pt x="67" y="46"/>
                    <a:pt x="77" y="50"/>
                    <a:pt x="87" y="56"/>
                  </a:cubicBezTo>
                  <a:cubicBezTo>
                    <a:pt x="94" y="60"/>
                    <a:pt x="102" y="65"/>
                    <a:pt x="111" y="62"/>
                  </a:cubicBezTo>
                  <a:cubicBezTo>
                    <a:pt x="112" y="62"/>
                    <a:pt x="113" y="61"/>
                    <a:pt x="113" y="60"/>
                  </a:cubicBezTo>
                  <a:cubicBezTo>
                    <a:pt x="113" y="60"/>
                    <a:pt x="113" y="60"/>
                    <a:pt x="113" y="60"/>
                  </a:cubicBezTo>
                  <a:cubicBezTo>
                    <a:pt x="113" y="59"/>
                    <a:pt x="113" y="59"/>
                    <a:pt x="112" y="59"/>
                  </a:cubicBezTo>
                  <a:close/>
                  <a:moveTo>
                    <a:pt x="110" y="78"/>
                  </a:moveTo>
                  <a:cubicBezTo>
                    <a:pt x="107" y="76"/>
                    <a:pt x="103" y="74"/>
                    <a:pt x="99" y="72"/>
                  </a:cubicBezTo>
                  <a:cubicBezTo>
                    <a:pt x="95" y="71"/>
                    <a:pt x="91" y="69"/>
                    <a:pt x="88" y="67"/>
                  </a:cubicBezTo>
                  <a:cubicBezTo>
                    <a:pt x="81" y="63"/>
                    <a:pt x="74" y="60"/>
                    <a:pt x="67" y="57"/>
                  </a:cubicBezTo>
                  <a:cubicBezTo>
                    <a:pt x="60" y="53"/>
                    <a:pt x="53" y="49"/>
                    <a:pt x="46" y="46"/>
                  </a:cubicBezTo>
                  <a:cubicBezTo>
                    <a:pt x="39" y="42"/>
                    <a:pt x="33" y="38"/>
                    <a:pt x="26" y="35"/>
                  </a:cubicBezTo>
                  <a:cubicBezTo>
                    <a:pt x="25" y="35"/>
                    <a:pt x="22" y="37"/>
                    <a:pt x="21" y="38"/>
                  </a:cubicBezTo>
                  <a:cubicBezTo>
                    <a:pt x="32" y="44"/>
                    <a:pt x="45" y="48"/>
                    <a:pt x="56" y="53"/>
                  </a:cubicBezTo>
                  <a:cubicBezTo>
                    <a:pt x="64" y="57"/>
                    <a:pt x="73" y="59"/>
                    <a:pt x="80" y="63"/>
                  </a:cubicBezTo>
                  <a:cubicBezTo>
                    <a:pt x="88" y="67"/>
                    <a:pt x="95" y="71"/>
                    <a:pt x="102" y="75"/>
                  </a:cubicBezTo>
                  <a:cubicBezTo>
                    <a:pt x="105" y="77"/>
                    <a:pt x="107" y="79"/>
                    <a:pt x="110" y="78"/>
                  </a:cubicBezTo>
                  <a:cubicBezTo>
                    <a:pt x="110" y="78"/>
                    <a:pt x="110" y="78"/>
                    <a:pt x="110" y="78"/>
                  </a:cubicBezTo>
                  <a:close/>
                  <a:moveTo>
                    <a:pt x="32" y="8"/>
                  </a:moveTo>
                  <a:cubicBezTo>
                    <a:pt x="28" y="7"/>
                    <a:pt x="25" y="5"/>
                    <a:pt x="22" y="3"/>
                  </a:cubicBezTo>
                  <a:cubicBezTo>
                    <a:pt x="23" y="16"/>
                    <a:pt x="15" y="26"/>
                    <a:pt x="7" y="31"/>
                  </a:cubicBezTo>
                  <a:cubicBezTo>
                    <a:pt x="11" y="33"/>
                    <a:pt x="15" y="35"/>
                    <a:pt x="18" y="37"/>
                  </a:cubicBezTo>
                  <a:cubicBezTo>
                    <a:pt x="27" y="32"/>
                    <a:pt x="35" y="20"/>
                    <a:pt x="32" y="8"/>
                  </a:cubicBezTo>
                  <a:close/>
                  <a:moveTo>
                    <a:pt x="9" y="8"/>
                  </a:moveTo>
                  <a:cubicBezTo>
                    <a:pt x="9" y="8"/>
                    <a:pt x="8" y="9"/>
                    <a:pt x="8" y="9"/>
                  </a:cubicBezTo>
                  <a:cubicBezTo>
                    <a:pt x="7" y="11"/>
                    <a:pt x="6" y="12"/>
                    <a:pt x="5" y="14"/>
                  </a:cubicBezTo>
                  <a:cubicBezTo>
                    <a:pt x="4" y="16"/>
                    <a:pt x="3" y="18"/>
                    <a:pt x="2" y="20"/>
                  </a:cubicBezTo>
                  <a:cubicBezTo>
                    <a:pt x="1" y="24"/>
                    <a:pt x="3" y="30"/>
                    <a:pt x="7" y="28"/>
                  </a:cubicBezTo>
                  <a:cubicBezTo>
                    <a:pt x="10" y="27"/>
                    <a:pt x="11" y="25"/>
                    <a:pt x="13" y="22"/>
                  </a:cubicBezTo>
                  <a:cubicBezTo>
                    <a:pt x="15" y="21"/>
                    <a:pt x="16" y="20"/>
                    <a:pt x="17" y="18"/>
                  </a:cubicBezTo>
                  <a:cubicBezTo>
                    <a:pt x="19" y="15"/>
                    <a:pt x="20" y="9"/>
                    <a:pt x="20" y="4"/>
                  </a:cubicBezTo>
                  <a:cubicBezTo>
                    <a:pt x="20" y="4"/>
                    <a:pt x="18" y="3"/>
                    <a:pt x="18" y="2"/>
                  </a:cubicBezTo>
                  <a:cubicBezTo>
                    <a:pt x="14" y="3"/>
                    <a:pt x="12" y="5"/>
                    <a:pt x="9" y="8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</p:grpSp>
      <p:grpSp>
        <p:nvGrpSpPr>
          <p:cNvPr id="24" name="PA_组合 33"/>
          <p:cNvGrpSpPr/>
          <p:nvPr>
            <p:custDataLst>
              <p:tags r:id="rId2"/>
            </p:custDataLst>
          </p:nvPr>
        </p:nvGrpSpPr>
        <p:grpSpPr bwMode="auto">
          <a:xfrm>
            <a:off x="4904734" y="5774235"/>
            <a:ext cx="2142906" cy="1128218"/>
            <a:chOff x="7394576" y="3627438"/>
            <a:chExt cx="1077913" cy="566738"/>
          </a:xfrm>
          <a:solidFill>
            <a:schemeClr val="tx1"/>
          </a:solidFill>
        </p:grpSpPr>
        <p:sp>
          <p:nvSpPr>
            <p:cNvPr id="25" name="Freeform 100"/>
            <p:cNvSpPr/>
            <p:nvPr/>
          </p:nvSpPr>
          <p:spPr bwMode="auto">
            <a:xfrm>
              <a:off x="8122380" y="3680704"/>
              <a:ext cx="97606" cy="17045"/>
            </a:xfrm>
            <a:custGeom>
              <a:avLst/>
              <a:gdLst>
                <a:gd name="T0" fmla="*/ 31 w 31"/>
                <a:gd name="T1" fmla="*/ 2 h 5"/>
                <a:gd name="T2" fmla="*/ 30 w 31"/>
                <a:gd name="T3" fmla="*/ 5 h 5"/>
                <a:gd name="T4" fmla="*/ 0 w 31"/>
                <a:gd name="T5" fmla="*/ 4 h 5"/>
                <a:gd name="T6" fmla="*/ 12 w 31"/>
                <a:gd name="T7" fmla="*/ 1 h 5"/>
                <a:gd name="T8" fmla="*/ 18 w 31"/>
                <a:gd name="T9" fmla="*/ 0 h 5"/>
                <a:gd name="T10" fmla="*/ 26 w 31"/>
                <a:gd name="T11" fmla="*/ 2 h 5"/>
                <a:gd name="T12" fmla="*/ 31 w 31"/>
                <a:gd name="T13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5">
                  <a:moveTo>
                    <a:pt x="31" y="2"/>
                  </a:moveTo>
                  <a:cubicBezTo>
                    <a:pt x="31" y="3"/>
                    <a:pt x="31" y="4"/>
                    <a:pt x="30" y="5"/>
                  </a:cubicBezTo>
                  <a:cubicBezTo>
                    <a:pt x="21" y="2"/>
                    <a:pt x="11" y="3"/>
                    <a:pt x="0" y="4"/>
                  </a:cubicBezTo>
                  <a:cubicBezTo>
                    <a:pt x="1" y="0"/>
                    <a:pt x="8" y="1"/>
                    <a:pt x="12" y="1"/>
                  </a:cubicBezTo>
                  <a:cubicBezTo>
                    <a:pt x="14" y="1"/>
                    <a:pt x="16" y="0"/>
                    <a:pt x="18" y="0"/>
                  </a:cubicBezTo>
                  <a:cubicBezTo>
                    <a:pt x="20" y="0"/>
                    <a:pt x="23" y="1"/>
                    <a:pt x="26" y="2"/>
                  </a:cubicBezTo>
                  <a:cubicBezTo>
                    <a:pt x="28" y="2"/>
                    <a:pt x="30" y="0"/>
                    <a:pt x="3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  <p:sp>
          <p:nvSpPr>
            <p:cNvPr id="26" name="Freeform 101"/>
            <p:cNvSpPr/>
            <p:nvPr/>
          </p:nvSpPr>
          <p:spPr bwMode="auto">
            <a:xfrm>
              <a:off x="8128745" y="3706271"/>
              <a:ext cx="91241" cy="17045"/>
            </a:xfrm>
            <a:custGeom>
              <a:avLst/>
              <a:gdLst>
                <a:gd name="T0" fmla="*/ 28 w 29"/>
                <a:gd name="T1" fmla="*/ 2 h 5"/>
                <a:gd name="T2" fmla="*/ 29 w 29"/>
                <a:gd name="T3" fmla="*/ 5 h 5"/>
                <a:gd name="T4" fmla="*/ 21 w 29"/>
                <a:gd name="T5" fmla="*/ 3 h 5"/>
                <a:gd name="T6" fmla="*/ 0 w 29"/>
                <a:gd name="T7" fmla="*/ 5 h 5"/>
                <a:gd name="T8" fmla="*/ 0 w 29"/>
                <a:gd name="T9" fmla="*/ 3 h 5"/>
                <a:gd name="T10" fmla="*/ 18 w 29"/>
                <a:gd name="T11" fmla="*/ 0 h 5"/>
                <a:gd name="T12" fmla="*/ 28 w 29"/>
                <a:gd name="T13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" h="5">
                  <a:moveTo>
                    <a:pt x="28" y="2"/>
                  </a:moveTo>
                  <a:cubicBezTo>
                    <a:pt x="28" y="2"/>
                    <a:pt x="29" y="3"/>
                    <a:pt x="29" y="5"/>
                  </a:cubicBezTo>
                  <a:cubicBezTo>
                    <a:pt x="26" y="5"/>
                    <a:pt x="23" y="3"/>
                    <a:pt x="21" y="3"/>
                  </a:cubicBezTo>
                  <a:cubicBezTo>
                    <a:pt x="13" y="2"/>
                    <a:pt x="7" y="3"/>
                    <a:pt x="0" y="5"/>
                  </a:cubicBezTo>
                  <a:cubicBezTo>
                    <a:pt x="0" y="4"/>
                    <a:pt x="0" y="3"/>
                    <a:pt x="0" y="3"/>
                  </a:cubicBezTo>
                  <a:cubicBezTo>
                    <a:pt x="0" y="0"/>
                    <a:pt x="13" y="0"/>
                    <a:pt x="18" y="0"/>
                  </a:cubicBezTo>
                  <a:cubicBezTo>
                    <a:pt x="22" y="1"/>
                    <a:pt x="24" y="1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  <p:sp>
          <p:nvSpPr>
            <p:cNvPr id="27" name="Freeform 102"/>
            <p:cNvSpPr/>
            <p:nvPr/>
          </p:nvSpPr>
          <p:spPr bwMode="auto">
            <a:xfrm>
              <a:off x="8145720" y="3885241"/>
              <a:ext cx="70023" cy="14913"/>
            </a:xfrm>
            <a:custGeom>
              <a:avLst/>
              <a:gdLst>
                <a:gd name="T0" fmla="*/ 21 w 22"/>
                <a:gd name="T1" fmla="*/ 1 h 5"/>
                <a:gd name="T2" fmla="*/ 22 w 22"/>
                <a:gd name="T3" fmla="*/ 3 h 5"/>
                <a:gd name="T4" fmla="*/ 20 w 22"/>
                <a:gd name="T5" fmla="*/ 5 h 5"/>
                <a:gd name="T6" fmla="*/ 0 w 22"/>
                <a:gd name="T7" fmla="*/ 3 h 5"/>
                <a:gd name="T8" fmla="*/ 5 w 22"/>
                <a:gd name="T9" fmla="*/ 1 h 5"/>
                <a:gd name="T10" fmla="*/ 21 w 22"/>
                <a:gd name="T11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5">
                  <a:moveTo>
                    <a:pt x="21" y="1"/>
                  </a:moveTo>
                  <a:cubicBezTo>
                    <a:pt x="21" y="2"/>
                    <a:pt x="22" y="2"/>
                    <a:pt x="22" y="3"/>
                  </a:cubicBezTo>
                  <a:cubicBezTo>
                    <a:pt x="22" y="4"/>
                    <a:pt x="21" y="4"/>
                    <a:pt x="20" y="5"/>
                  </a:cubicBezTo>
                  <a:cubicBezTo>
                    <a:pt x="15" y="2"/>
                    <a:pt x="5" y="4"/>
                    <a:pt x="0" y="3"/>
                  </a:cubicBezTo>
                  <a:cubicBezTo>
                    <a:pt x="0" y="0"/>
                    <a:pt x="4" y="1"/>
                    <a:pt x="5" y="1"/>
                  </a:cubicBezTo>
                  <a:cubicBezTo>
                    <a:pt x="9" y="0"/>
                    <a:pt x="17" y="2"/>
                    <a:pt x="2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  <p:sp>
          <p:nvSpPr>
            <p:cNvPr id="28" name="Freeform 103"/>
            <p:cNvSpPr/>
            <p:nvPr/>
          </p:nvSpPr>
          <p:spPr bwMode="auto">
            <a:xfrm>
              <a:off x="8145720" y="3900154"/>
              <a:ext cx="72144" cy="21306"/>
            </a:xfrm>
            <a:custGeom>
              <a:avLst/>
              <a:gdLst>
                <a:gd name="T0" fmla="*/ 22 w 23"/>
                <a:gd name="T1" fmla="*/ 3 h 7"/>
                <a:gd name="T2" fmla="*/ 22 w 23"/>
                <a:gd name="T3" fmla="*/ 7 h 7"/>
                <a:gd name="T4" fmla="*/ 8 w 23"/>
                <a:gd name="T5" fmla="*/ 4 h 7"/>
                <a:gd name="T6" fmla="*/ 0 w 23"/>
                <a:gd name="T7" fmla="*/ 3 h 7"/>
                <a:gd name="T8" fmla="*/ 22 w 2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7">
                  <a:moveTo>
                    <a:pt x="22" y="3"/>
                  </a:moveTo>
                  <a:cubicBezTo>
                    <a:pt x="23" y="4"/>
                    <a:pt x="22" y="6"/>
                    <a:pt x="22" y="7"/>
                  </a:cubicBezTo>
                  <a:cubicBezTo>
                    <a:pt x="18" y="6"/>
                    <a:pt x="13" y="5"/>
                    <a:pt x="8" y="4"/>
                  </a:cubicBezTo>
                  <a:cubicBezTo>
                    <a:pt x="5" y="4"/>
                    <a:pt x="0" y="6"/>
                    <a:pt x="0" y="3"/>
                  </a:cubicBezTo>
                  <a:cubicBezTo>
                    <a:pt x="6" y="0"/>
                    <a:pt x="13" y="4"/>
                    <a:pt x="22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  <p:sp>
          <p:nvSpPr>
            <p:cNvPr id="29" name="Freeform 104"/>
            <p:cNvSpPr/>
            <p:nvPr/>
          </p:nvSpPr>
          <p:spPr bwMode="auto">
            <a:xfrm>
              <a:off x="8141476" y="4072733"/>
              <a:ext cx="78510" cy="19175"/>
            </a:xfrm>
            <a:custGeom>
              <a:avLst/>
              <a:gdLst>
                <a:gd name="T0" fmla="*/ 23 w 25"/>
                <a:gd name="T1" fmla="*/ 2 h 6"/>
                <a:gd name="T2" fmla="*/ 22 w 25"/>
                <a:gd name="T3" fmla="*/ 6 h 6"/>
                <a:gd name="T4" fmla="*/ 20 w 25"/>
                <a:gd name="T5" fmla="*/ 5 h 6"/>
                <a:gd name="T6" fmla="*/ 0 w 25"/>
                <a:gd name="T7" fmla="*/ 4 h 6"/>
                <a:gd name="T8" fmla="*/ 13 w 25"/>
                <a:gd name="T9" fmla="*/ 2 h 6"/>
                <a:gd name="T10" fmla="*/ 23 w 25"/>
                <a:gd name="T11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" h="6">
                  <a:moveTo>
                    <a:pt x="23" y="2"/>
                  </a:moveTo>
                  <a:cubicBezTo>
                    <a:pt x="25" y="3"/>
                    <a:pt x="25" y="6"/>
                    <a:pt x="22" y="6"/>
                  </a:cubicBezTo>
                  <a:cubicBezTo>
                    <a:pt x="22" y="6"/>
                    <a:pt x="21" y="6"/>
                    <a:pt x="20" y="5"/>
                  </a:cubicBezTo>
                  <a:cubicBezTo>
                    <a:pt x="15" y="4"/>
                    <a:pt x="5" y="5"/>
                    <a:pt x="0" y="4"/>
                  </a:cubicBezTo>
                  <a:cubicBezTo>
                    <a:pt x="3" y="0"/>
                    <a:pt x="10" y="2"/>
                    <a:pt x="13" y="2"/>
                  </a:cubicBezTo>
                  <a:cubicBezTo>
                    <a:pt x="18" y="2"/>
                    <a:pt x="19" y="3"/>
                    <a:pt x="2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  <p:sp>
          <p:nvSpPr>
            <p:cNvPr id="30" name="Freeform 105"/>
            <p:cNvSpPr/>
            <p:nvPr/>
          </p:nvSpPr>
          <p:spPr bwMode="auto">
            <a:xfrm>
              <a:off x="8139355" y="4098300"/>
              <a:ext cx="80631" cy="23436"/>
            </a:xfrm>
            <a:custGeom>
              <a:avLst/>
              <a:gdLst>
                <a:gd name="T0" fmla="*/ 25 w 26"/>
                <a:gd name="T1" fmla="*/ 1 h 7"/>
                <a:gd name="T2" fmla="*/ 26 w 26"/>
                <a:gd name="T3" fmla="*/ 4 h 7"/>
                <a:gd name="T4" fmla="*/ 20 w 26"/>
                <a:gd name="T5" fmla="*/ 5 h 7"/>
                <a:gd name="T6" fmla="*/ 5 w 26"/>
                <a:gd name="T7" fmla="*/ 4 h 7"/>
                <a:gd name="T8" fmla="*/ 0 w 26"/>
                <a:gd name="T9" fmla="*/ 3 h 7"/>
                <a:gd name="T10" fmla="*/ 25 w 26"/>
                <a:gd name="T11" fmla="*/ 1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" h="7">
                  <a:moveTo>
                    <a:pt x="25" y="1"/>
                  </a:moveTo>
                  <a:cubicBezTo>
                    <a:pt x="25" y="2"/>
                    <a:pt x="26" y="3"/>
                    <a:pt x="26" y="4"/>
                  </a:cubicBezTo>
                  <a:cubicBezTo>
                    <a:pt x="25" y="7"/>
                    <a:pt x="23" y="6"/>
                    <a:pt x="20" y="5"/>
                  </a:cubicBezTo>
                  <a:cubicBezTo>
                    <a:pt x="16" y="5"/>
                    <a:pt x="10" y="4"/>
                    <a:pt x="5" y="4"/>
                  </a:cubicBezTo>
                  <a:cubicBezTo>
                    <a:pt x="3" y="4"/>
                    <a:pt x="1" y="5"/>
                    <a:pt x="0" y="3"/>
                  </a:cubicBezTo>
                  <a:cubicBezTo>
                    <a:pt x="6" y="0"/>
                    <a:pt x="17" y="5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  <p:sp>
          <p:nvSpPr>
            <p:cNvPr id="38" name="Freeform 106"/>
            <p:cNvSpPr>
              <a:spLocks noEditPoints="1"/>
            </p:cNvSpPr>
            <p:nvPr/>
          </p:nvSpPr>
          <p:spPr bwMode="auto">
            <a:xfrm>
              <a:off x="7394576" y="3627438"/>
              <a:ext cx="1077913" cy="566738"/>
            </a:xfrm>
            <a:custGeom>
              <a:avLst/>
              <a:gdLst>
                <a:gd name="T0" fmla="*/ 114 w 342"/>
                <a:gd name="T1" fmla="*/ 19 h 179"/>
                <a:gd name="T2" fmla="*/ 194 w 342"/>
                <a:gd name="T3" fmla="*/ 30 h 179"/>
                <a:gd name="T4" fmla="*/ 265 w 342"/>
                <a:gd name="T5" fmla="*/ 19 h 179"/>
                <a:gd name="T6" fmla="*/ 335 w 342"/>
                <a:gd name="T7" fmla="*/ 144 h 179"/>
                <a:gd name="T8" fmla="*/ 288 w 342"/>
                <a:gd name="T9" fmla="*/ 167 h 179"/>
                <a:gd name="T10" fmla="*/ 235 w 342"/>
                <a:gd name="T11" fmla="*/ 178 h 179"/>
                <a:gd name="T12" fmla="*/ 173 w 342"/>
                <a:gd name="T13" fmla="*/ 172 h 179"/>
                <a:gd name="T14" fmla="*/ 112 w 342"/>
                <a:gd name="T15" fmla="*/ 168 h 179"/>
                <a:gd name="T16" fmla="*/ 43 w 342"/>
                <a:gd name="T17" fmla="*/ 169 h 179"/>
                <a:gd name="T18" fmla="*/ 52 w 342"/>
                <a:gd name="T19" fmla="*/ 47 h 179"/>
                <a:gd name="T20" fmla="*/ 264 w 342"/>
                <a:gd name="T21" fmla="*/ 132 h 179"/>
                <a:gd name="T22" fmla="*/ 229 w 342"/>
                <a:gd name="T23" fmla="*/ 10 h 179"/>
                <a:gd name="T24" fmla="*/ 246 w 342"/>
                <a:gd name="T25" fmla="*/ 177 h 179"/>
                <a:gd name="T26" fmla="*/ 224 w 342"/>
                <a:gd name="T27" fmla="*/ 168 h 179"/>
                <a:gd name="T28" fmla="*/ 225 w 342"/>
                <a:gd name="T29" fmla="*/ 11 h 179"/>
                <a:gd name="T30" fmla="*/ 134 w 342"/>
                <a:gd name="T31" fmla="*/ 20 h 179"/>
                <a:gd name="T32" fmla="*/ 98 w 342"/>
                <a:gd name="T33" fmla="*/ 49 h 179"/>
                <a:gd name="T34" fmla="*/ 112 w 342"/>
                <a:gd name="T35" fmla="*/ 165 h 179"/>
                <a:gd name="T36" fmla="*/ 111 w 342"/>
                <a:gd name="T37" fmla="*/ 24 h 179"/>
                <a:gd name="T38" fmla="*/ 195 w 342"/>
                <a:gd name="T39" fmla="*/ 57 h 179"/>
                <a:gd name="T40" fmla="*/ 154 w 342"/>
                <a:gd name="T41" fmla="*/ 34 h 179"/>
                <a:gd name="T42" fmla="*/ 156 w 342"/>
                <a:gd name="T43" fmla="*/ 142 h 179"/>
                <a:gd name="T44" fmla="*/ 114 w 342"/>
                <a:gd name="T45" fmla="*/ 39 h 179"/>
                <a:gd name="T46" fmla="*/ 52 w 342"/>
                <a:gd name="T47" fmla="*/ 50 h 179"/>
                <a:gd name="T48" fmla="*/ 15 w 342"/>
                <a:gd name="T49" fmla="*/ 153 h 179"/>
                <a:gd name="T50" fmla="*/ 75 w 342"/>
                <a:gd name="T51" fmla="*/ 45 h 179"/>
                <a:gd name="T52" fmla="*/ 221 w 342"/>
                <a:gd name="T53" fmla="*/ 51 h 179"/>
                <a:gd name="T54" fmla="*/ 221 w 342"/>
                <a:gd name="T55" fmla="*/ 170 h 179"/>
                <a:gd name="T56" fmla="*/ 69 w 342"/>
                <a:gd name="T57" fmla="*/ 85 h 179"/>
                <a:gd name="T58" fmla="*/ 82 w 342"/>
                <a:gd name="T59" fmla="*/ 58 h 179"/>
                <a:gd name="T60" fmla="*/ 72 w 342"/>
                <a:gd name="T61" fmla="*/ 74 h 179"/>
                <a:gd name="T62" fmla="*/ 63 w 342"/>
                <a:gd name="T63" fmla="*/ 93 h 179"/>
                <a:gd name="T64" fmla="*/ 45 w 342"/>
                <a:gd name="T65" fmla="*/ 133 h 179"/>
                <a:gd name="T66" fmla="*/ 50 w 342"/>
                <a:gd name="T67" fmla="*/ 131 h 179"/>
                <a:gd name="T68" fmla="*/ 114 w 342"/>
                <a:gd name="T69" fmla="*/ 51 h 179"/>
                <a:gd name="T70" fmla="*/ 153 w 342"/>
                <a:gd name="T71" fmla="*/ 110 h 179"/>
                <a:gd name="T72" fmla="*/ 198 w 342"/>
                <a:gd name="T73" fmla="*/ 165 h 179"/>
                <a:gd name="T74" fmla="*/ 279 w 342"/>
                <a:gd name="T75" fmla="*/ 76 h 179"/>
                <a:gd name="T76" fmla="*/ 267 w 342"/>
                <a:gd name="T77" fmla="*/ 63 h 179"/>
                <a:gd name="T78" fmla="*/ 76 w 342"/>
                <a:gd name="T79" fmla="*/ 57 h 179"/>
                <a:gd name="T80" fmla="*/ 85 w 342"/>
                <a:gd name="T81" fmla="*/ 61 h 179"/>
                <a:gd name="T82" fmla="*/ 107 w 342"/>
                <a:gd name="T83" fmla="*/ 167 h 179"/>
                <a:gd name="T84" fmla="*/ 93 w 342"/>
                <a:gd name="T85" fmla="*/ 64 h 179"/>
                <a:gd name="T86" fmla="*/ 265 w 342"/>
                <a:gd name="T87" fmla="*/ 103 h 179"/>
                <a:gd name="T88" fmla="*/ 306 w 342"/>
                <a:gd name="T89" fmla="*/ 169 h 179"/>
                <a:gd name="T90" fmla="*/ 265 w 342"/>
                <a:gd name="T91" fmla="*/ 73 h 179"/>
                <a:gd name="T92" fmla="*/ 300 w 342"/>
                <a:gd name="T93" fmla="*/ 78 h 179"/>
                <a:gd name="T94" fmla="*/ 278 w 342"/>
                <a:gd name="T95" fmla="*/ 96 h 179"/>
                <a:gd name="T96" fmla="*/ 64 w 342"/>
                <a:gd name="T97" fmla="*/ 105 h 179"/>
                <a:gd name="T98" fmla="*/ 71 w 342"/>
                <a:gd name="T99" fmla="*/ 123 h 179"/>
                <a:gd name="T100" fmla="*/ 280 w 342"/>
                <a:gd name="T101" fmla="*/ 100 h 179"/>
                <a:gd name="T102" fmla="*/ 52 w 342"/>
                <a:gd name="T103" fmla="*/ 111 h 179"/>
                <a:gd name="T104" fmla="*/ 66 w 342"/>
                <a:gd name="T105" fmla="*/ 118 h 179"/>
                <a:gd name="T106" fmla="*/ 323 w 342"/>
                <a:gd name="T107" fmla="*/ 125 h 179"/>
                <a:gd name="T108" fmla="*/ 37 w 342"/>
                <a:gd name="T109" fmla="*/ 140 h 179"/>
                <a:gd name="T110" fmla="*/ 332 w 342"/>
                <a:gd name="T111" fmla="*/ 153 h 179"/>
                <a:gd name="T112" fmla="*/ 153 w 342"/>
                <a:gd name="T113" fmla="*/ 156 h 179"/>
                <a:gd name="T114" fmla="*/ 34 w 342"/>
                <a:gd name="T115" fmla="*/ 149 h 179"/>
                <a:gd name="T116" fmla="*/ 339 w 342"/>
                <a:gd name="T117" fmla="*/ 162 h 179"/>
                <a:gd name="T118" fmla="*/ 115 w 342"/>
                <a:gd name="T119" fmla="*/ 166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42" h="179">
                  <a:moveTo>
                    <a:pt x="79" y="39"/>
                  </a:moveTo>
                  <a:cubicBezTo>
                    <a:pt x="80" y="39"/>
                    <a:pt x="82" y="40"/>
                    <a:pt x="83" y="40"/>
                  </a:cubicBezTo>
                  <a:cubicBezTo>
                    <a:pt x="84" y="37"/>
                    <a:pt x="83" y="32"/>
                    <a:pt x="85" y="30"/>
                  </a:cubicBezTo>
                  <a:cubicBezTo>
                    <a:pt x="92" y="28"/>
                    <a:pt x="99" y="28"/>
                    <a:pt x="106" y="24"/>
                  </a:cubicBezTo>
                  <a:cubicBezTo>
                    <a:pt x="108" y="23"/>
                    <a:pt x="110" y="22"/>
                    <a:pt x="111" y="21"/>
                  </a:cubicBezTo>
                  <a:cubicBezTo>
                    <a:pt x="112" y="21"/>
                    <a:pt x="112" y="20"/>
                    <a:pt x="113" y="21"/>
                  </a:cubicBezTo>
                  <a:cubicBezTo>
                    <a:pt x="113" y="20"/>
                    <a:pt x="114" y="20"/>
                    <a:pt x="114" y="19"/>
                  </a:cubicBezTo>
                  <a:cubicBezTo>
                    <a:pt x="120" y="18"/>
                    <a:pt x="126" y="17"/>
                    <a:pt x="131" y="17"/>
                  </a:cubicBezTo>
                  <a:cubicBezTo>
                    <a:pt x="136" y="17"/>
                    <a:pt x="140" y="18"/>
                    <a:pt x="145" y="19"/>
                  </a:cubicBezTo>
                  <a:cubicBezTo>
                    <a:pt x="147" y="20"/>
                    <a:pt x="150" y="20"/>
                    <a:pt x="152" y="23"/>
                  </a:cubicBezTo>
                  <a:cubicBezTo>
                    <a:pt x="153" y="25"/>
                    <a:pt x="153" y="26"/>
                    <a:pt x="153" y="28"/>
                  </a:cubicBezTo>
                  <a:cubicBezTo>
                    <a:pt x="155" y="28"/>
                    <a:pt x="157" y="27"/>
                    <a:pt x="160" y="26"/>
                  </a:cubicBezTo>
                  <a:cubicBezTo>
                    <a:pt x="164" y="26"/>
                    <a:pt x="170" y="28"/>
                    <a:pt x="176" y="28"/>
                  </a:cubicBezTo>
                  <a:cubicBezTo>
                    <a:pt x="182" y="29"/>
                    <a:pt x="190" y="26"/>
                    <a:pt x="194" y="30"/>
                  </a:cubicBezTo>
                  <a:cubicBezTo>
                    <a:pt x="196" y="32"/>
                    <a:pt x="198" y="37"/>
                    <a:pt x="198" y="41"/>
                  </a:cubicBezTo>
                  <a:cubicBezTo>
                    <a:pt x="199" y="43"/>
                    <a:pt x="198" y="45"/>
                    <a:pt x="198" y="47"/>
                  </a:cubicBezTo>
                  <a:cubicBezTo>
                    <a:pt x="201" y="47"/>
                    <a:pt x="203" y="45"/>
                    <a:pt x="205" y="45"/>
                  </a:cubicBezTo>
                  <a:cubicBezTo>
                    <a:pt x="207" y="34"/>
                    <a:pt x="204" y="22"/>
                    <a:pt x="207" y="15"/>
                  </a:cubicBezTo>
                  <a:cubicBezTo>
                    <a:pt x="214" y="14"/>
                    <a:pt x="221" y="10"/>
                    <a:pt x="228" y="7"/>
                  </a:cubicBezTo>
                  <a:cubicBezTo>
                    <a:pt x="237" y="0"/>
                    <a:pt x="250" y="1"/>
                    <a:pt x="260" y="4"/>
                  </a:cubicBezTo>
                  <a:cubicBezTo>
                    <a:pt x="265" y="6"/>
                    <a:pt x="264" y="12"/>
                    <a:pt x="265" y="19"/>
                  </a:cubicBezTo>
                  <a:cubicBezTo>
                    <a:pt x="266" y="31"/>
                    <a:pt x="266" y="47"/>
                    <a:pt x="265" y="59"/>
                  </a:cubicBezTo>
                  <a:cubicBezTo>
                    <a:pt x="271" y="54"/>
                    <a:pt x="281" y="50"/>
                    <a:pt x="291" y="52"/>
                  </a:cubicBezTo>
                  <a:cubicBezTo>
                    <a:pt x="293" y="56"/>
                    <a:pt x="294" y="60"/>
                    <a:pt x="296" y="64"/>
                  </a:cubicBezTo>
                  <a:cubicBezTo>
                    <a:pt x="297" y="66"/>
                    <a:pt x="298" y="68"/>
                    <a:pt x="299" y="70"/>
                  </a:cubicBezTo>
                  <a:cubicBezTo>
                    <a:pt x="302" y="80"/>
                    <a:pt x="309" y="89"/>
                    <a:pt x="313" y="99"/>
                  </a:cubicBezTo>
                  <a:cubicBezTo>
                    <a:pt x="314" y="101"/>
                    <a:pt x="316" y="103"/>
                    <a:pt x="317" y="106"/>
                  </a:cubicBezTo>
                  <a:cubicBezTo>
                    <a:pt x="323" y="118"/>
                    <a:pt x="329" y="132"/>
                    <a:pt x="335" y="144"/>
                  </a:cubicBezTo>
                  <a:cubicBezTo>
                    <a:pt x="336" y="145"/>
                    <a:pt x="336" y="146"/>
                    <a:pt x="337" y="147"/>
                  </a:cubicBezTo>
                  <a:cubicBezTo>
                    <a:pt x="337" y="148"/>
                    <a:pt x="337" y="148"/>
                    <a:pt x="337" y="148"/>
                  </a:cubicBezTo>
                  <a:cubicBezTo>
                    <a:pt x="339" y="151"/>
                    <a:pt x="340" y="155"/>
                    <a:pt x="342" y="158"/>
                  </a:cubicBezTo>
                  <a:cubicBezTo>
                    <a:pt x="342" y="165"/>
                    <a:pt x="335" y="174"/>
                    <a:pt x="327" y="175"/>
                  </a:cubicBezTo>
                  <a:cubicBezTo>
                    <a:pt x="321" y="176"/>
                    <a:pt x="316" y="176"/>
                    <a:pt x="311" y="174"/>
                  </a:cubicBezTo>
                  <a:cubicBezTo>
                    <a:pt x="308" y="173"/>
                    <a:pt x="306" y="172"/>
                    <a:pt x="303" y="172"/>
                  </a:cubicBezTo>
                  <a:cubicBezTo>
                    <a:pt x="299" y="170"/>
                    <a:pt x="293" y="169"/>
                    <a:pt x="288" y="167"/>
                  </a:cubicBezTo>
                  <a:cubicBezTo>
                    <a:pt x="285" y="167"/>
                    <a:pt x="282" y="165"/>
                    <a:pt x="281" y="164"/>
                  </a:cubicBezTo>
                  <a:cubicBezTo>
                    <a:pt x="280" y="163"/>
                    <a:pt x="279" y="158"/>
                    <a:pt x="278" y="156"/>
                  </a:cubicBezTo>
                  <a:cubicBezTo>
                    <a:pt x="277" y="153"/>
                    <a:pt x="275" y="150"/>
                    <a:pt x="274" y="148"/>
                  </a:cubicBezTo>
                  <a:cubicBezTo>
                    <a:pt x="272" y="142"/>
                    <a:pt x="269" y="137"/>
                    <a:pt x="267" y="132"/>
                  </a:cubicBezTo>
                  <a:cubicBezTo>
                    <a:pt x="266" y="141"/>
                    <a:pt x="266" y="156"/>
                    <a:pt x="267" y="168"/>
                  </a:cubicBezTo>
                  <a:cubicBezTo>
                    <a:pt x="267" y="178"/>
                    <a:pt x="255" y="179"/>
                    <a:pt x="247" y="179"/>
                  </a:cubicBezTo>
                  <a:cubicBezTo>
                    <a:pt x="243" y="179"/>
                    <a:pt x="239" y="178"/>
                    <a:pt x="235" y="178"/>
                  </a:cubicBezTo>
                  <a:cubicBezTo>
                    <a:pt x="232" y="176"/>
                    <a:pt x="227" y="171"/>
                    <a:pt x="222" y="172"/>
                  </a:cubicBezTo>
                  <a:cubicBezTo>
                    <a:pt x="220" y="172"/>
                    <a:pt x="219" y="174"/>
                    <a:pt x="217" y="174"/>
                  </a:cubicBezTo>
                  <a:cubicBezTo>
                    <a:pt x="212" y="175"/>
                    <a:pt x="208" y="175"/>
                    <a:pt x="205" y="171"/>
                  </a:cubicBezTo>
                  <a:cubicBezTo>
                    <a:pt x="203" y="171"/>
                    <a:pt x="200" y="170"/>
                    <a:pt x="198" y="168"/>
                  </a:cubicBezTo>
                  <a:cubicBezTo>
                    <a:pt x="195" y="168"/>
                    <a:pt x="194" y="170"/>
                    <a:pt x="193" y="171"/>
                  </a:cubicBezTo>
                  <a:cubicBezTo>
                    <a:pt x="190" y="173"/>
                    <a:pt x="186" y="172"/>
                    <a:pt x="182" y="172"/>
                  </a:cubicBezTo>
                  <a:cubicBezTo>
                    <a:pt x="179" y="172"/>
                    <a:pt x="176" y="172"/>
                    <a:pt x="173" y="172"/>
                  </a:cubicBezTo>
                  <a:cubicBezTo>
                    <a:pt x="169" y="172"/>
                    <a:pt x="165" y="170"/>
                    <a:pt x="161" y="171"/>
                  </a:cubicBezTo>
                  <a:cubicBezTo>
                    <a:pt x="158" y="170"/>
                    <a:pt x="156" y="170"/>
                    <a:pt x="154" y="169"/>
                  </a:cubicBezTo>
                  <a:cubicBezTo>
                    <a:pt x="151" y="172"/>
                    <a:pt x="140" y="173"/>
                    <a:pt x="138" y="172"/>
                  </a:cubicBezTo>
                  <a:cubicBezTo>
                    <a:pt x="137" y="172"/>
                    <a:pt x="138" y="173"/>
                    <a:pt x="137" y="173"/>
                  </a:cubicBezTo>
                  <a:cubicBezTo>
                    <a:pt x="134" y="171"/>
                    <a:pt x="122" y="171"/>
                    <a:pt x="115" y="169"/>
                  </a:cubicBezTo>
                  <a:cubicBezTo>
                    <a:pt x="114" y="169"/>
                    <a:pt x="114" y="172"/>
                    <a:pt x="113" y="171"/>
                  </a:cubicBezTo>
                  <a:cubicBezTo>
                    <a:pt x="112" y="171"/>
                    <a:pt x="112" y="170"/>
                    <a:pt x="112" y="168"/>
                  </a:cubicBezTo>
                  <a:cubicBezTo>
                    <a:pt x="111" y="170"/>
                    <a:pt x="109" y="171"/>
                    <a:pt x="109" y="171"/>
                  </a:cubicBezTo>
                  <a:cubicBezTo>
                    <a:pt x="102" y="171"/>
                    <a:pt x="94" y="173"/>
                    <a:pt x="86" y="170"/>
                  </a:cubicBezTo>
                  <a:cubicBezTo>
                    <a:pt x="81" y="165"/>
                    <a:pt x="75" y="160"/>
                    <a:pt x="68" y="157"/>
                  </a:cubicBezTo>
                  <a:cubicBezTo>
                    <a:pt x="69" y="144"/>
                    <a:pt x="69" y="131"/>
                    <a:pt x="70" y="117"/>
                  </a:cubicBezTo>
                  <a:cubicBezTo>
                    <a:pt x="65" y="128"/>
                    <a:pt x="60" y="139"/>
                    <a:pt x="55" y="150"/>
                  </a:cubicBezTo>
                  <a:cubicBezTo>
                    <a:pt x="53" y="155"/>
                    <a:pt x="51" y="162"/>
                    <a:pt x="48" y="167"/>
                  </a:cubicBezTo>
                  <a:cubicBezTo>
                    <a:pt x="46" y="169"/>
                    <a:pt x="45" y="167"/>
                    <a:pt x="43" y="169"/>
                  </a:cubicBezTo>
                  <a:cubicBezTo>
                    <a:pt x="38" y="167"/>
                    <a:pt x="31" y="166"/>
                    <a:pt x="28" y="161"/>
                  </a:cubicBezTo>
                  <a:cubicBezTo>
                    <a:pt x="19" y="157"/>
                    <a:pt x="9" y="153"/>
                    <a:pt x="0" y="150"/>
                  </a:cubicBezTo>
                  <a:cubicBezTo>
                    <a:pt x="0" y="149"/>
                    <a:pt x="1" y="147"/>
                    <a:pt x="0" y="147"/>
                  </a:cubicBezTo>
                  <a:cubicBezTo>
                    <a:pt x="7" y="132"/>
                    <a:pt x="15" y="118"/>
                    <a:pt x="22" y="104"/>
                  </a:cubicBezTo>
                  <a:cubicBezTo>
                    <a:pt x="22" y="98"/>
                    <a:pt x="26" y="94"/>
                    <a:pt x="28" y="89"/>
                  </a:cubicBezTo>
                  <a:cubicBezTo>
                    <a:pt x="32" y="79"/>
                    <a:pt x="37" y="72"/>
                    <a:pt x="41" y="63"/>
                  </a:cubicBezTo>
                  <a:cubicBezTo>
                    <a:pt x="43" y="59"/>
                    <a:pt x="48" y="49"/>
                    <a:pt x="52" y="47"/>
                  </a:cubicBezTo>
                  <a:cubicBezTo>
                    <a:pt x="54" y="45"/>
                    <a:pt x="59" y="44"/>
                    <a:pt x="62" y="44"/>
                  </a:cubicBezTo>
                  <a:cubicBezTo>
                    <a:pt x="64" y="43"/>
                    <a:pt x="66" y="43"/>
                    <a:pt x="68" y="42"/>
                  </a:cubicBezTo>
                  <a:cubicBezTo>
                    <a:pt x="72" y="41"/>
                    <a:pt x="76" y="42"/>
                    <a:pt x="79" y="39"/>
                  </a:cubicBezTo>
                  <a:close/>
                  <a:moveTo>
                    <a:pt x="246" y="177"/>
                  </a:moveTo>
                  <a:cubicBezTo>
                    <a:pt x="252" y="177"/>
                    <a:pt x="262" y="175"/>
                    <a:pt x="264" y="171"/>
                  </a:cubicBezTo>
                  <a:cubicBezTo>
                    <a:pt x="264" y="169"/>
                    <a:pt x="264" y="164"/>
                    <a:pt x="264" y="161"/>
                  </a:cubicBezTo>
                  <a:cubicBezTo>
                    <a:pt x="264" y="153"/>
                    <a:pt x="264" y="141"/>
                    <a:pt x="264" y="132"/>
                  </a:cubicBezTo>
                  <a:cubicBezTo>
                    <a:pt x="264" y="127"/>
                    <a:pt x="263" y="121"/>
                    <a:pt x="263" y="115"/>
                  </a:cubicBezTo>
                  <a:cubicBezTo>
                    <a:pt x="263" y="103"/>
                    <a:pt x="262" y="92"/>
                    <a:pt x="262" y="80"/>
                  </a:cubicBezTo>
                  <a:cubicBezTo>
                    <a:pt x="263" y="53"/>
                    <a:pt x="264" y="32"/>
                    <a:pt x="262" y="10"/>
                  </a:cubicBezTo>
                  <a:cubicBezTo>
                    <a:pt x="261" y="10"/>
                    <a:pt x="261" y="8"/>
                    <a:pt x="261" y="8"/>
                  </a:cubicBezTo>
                  <a:cubicBezTo>
                    <a:pt x="257" y="5"/>
                    <a:pt x="253" y="5"/>
                    <a:pt x="249" y="5"/>
                  </a:cubicBezTo>
                  <a:cubicBezTo>
                    <a:pt x="246" y="4"/>
                    <a:pt x="243" y="4"/>
                    <a:pt x="241" y="4"/>
                  </a:cubicBezTo>
                  <a:cubicBezTo>
                    <a:pt x="237" y="5"/>
                    <a:pt x="230" y="6"/>
                    <a:pt x="229" y="10"/>
                  </a:cubicBezTo>
                  <a:cubicBezTo>
                    <a:pt x="227" y="15"/>
                    <a:pt x="229" y="27"/>
                    <a:pt x="229" y="32"/>
                  </a:cubicBezTo>
                  <a:cubicBezTo>
                    <a:pt x="229" y="38"/>
                    <a:pt x="229" y="45"/>
                    <a:pt x="230" y="52"/>
                  </a:cubicBezTo>
                  <a:cubicBezTo>
                    <a:pt x="231" y="60"/>
                    <a:pt x="233" y="69"/>
                    <a:pt x="233" y="79"/>
                  </a:cubicBezTo>
                  <a:cubicBezTo>
                    <a:pt x="233" y="94"/>
                    <a:pt x="234" y="112"/>
                    <a:pt x="233" y="128"/>
                  </a:cubicBezTo>
                  <a:cubicBezTo>
                    <a:pt x="232" y="131"/>
                    <a:pt x="233" y="133"/>
                    <a:pt x="233" y="137"/>
                  </a:cubicBezTo>
                  <a:cubicBezTo>
                    <a:pt x="233" y="149"/>
                    <a:pt x="232" y="161"/>
                    <a:pt x="231" y="173"/>
                  </a:cubicBezTo>
                  <a:cubicBezTo>
                    <a:pt x="235" y="175"/>
                    <a:pt x="240" y="177"/>
                    <a:pt x="246" y="177"/>
                  </a:cubicBezTo>
                  <a:close/>
                  <a:moveTo>
                    <a:pt x="208" y="19"/>
                  </a:moveTo>
                  <a:cubicBezTo>
                    <a:pt x="208" y="28"/>
                    <a:pt x="208" y="39"/>
                    <a:pt x="208" y="45"/>
                  </a:cubicBezTo>
                  <a:cubicBezTo>
                    <a:pt x="212" y="46"/>
                    <a:pt x="218" y="47"/>
                    <a:pt x="222" y="48"/>
                  </a:cubicBezTo>
                  <a:cubicBezTo>
                    <a:pt x="222" y="49"/>
                    <a:pt x="223" y="49"/>
                    <a:pt x="224" y="50"/>
                  </a:cubicBezTo>
                  <a:cubicBezTo>
                    <a:pt x="225" y="55"/>
                    <a:pt x="224" y="62"/>
                    <a:pt x="224" y="68"/>
                  </a:cubicBezTo>
                  <a:cubicBezTo>
                    <a:pt x="224" y="85"/>
                    <a:pt x="226" y="104"/>
                    <a:pt x="225" y="123"/>
                  </a:cubicBezTo>
                  <a:cubicBezTo>
                    <a:pt x="225" y="137"/>
                    <a:pt x="225" y="151"/>
                    <a:pt x="224" y="168"/>
                  </a:cubicBezTo>
                  <a:cubicBezTo>
                    <a:pt x="226" y="169"/>
                    <a:pt x="226" y="170"/>
                    <a:pt x="229" y="171"/>
                  </a:cubicBezTo>
                  <a:cubicBezTo>
                    <a:pt x="231" y="152"/>
                    <a:pt x="230" y="134"/>
                    <a:pt x="230" y="111"/>
                  </a:cubicBezTo>
                  <a:cubicBezTo>
                    <a:pt x="230" y="108"/>
                    <a:pt x="231" y="105"/>
                    <a:pt x="231" y="102"/>
                  </a:cubicBezTo>
                  <a:cubicBezTo>
                    <a:pt x="231" y="94"/>
                    <a:pt x="231" y="85"/>
                    <a:pt x="231" y="77"/>
                  </a:cubicBezTo>
                  <a:cubicBezTo>
                    <a:pt x="230" y="68"/>
                    <a:pt x="228" y="58"/>
                    <a:pt x="228" y="48"/>
                  </a:cubicBezTo>
                  <a:cubicBezTo>
                    <a:pt x="227" y="38"/>
                    <a:pt x="227" y="29"/>
                    <a:pt x="226" y="19"/>
                  </a:cubicBezTo>
                  <a:cubicBezTo>
                    <a:pt x="226" y="16"/>
                    <a:pt x="227" y="14"/>
                    <a:pt x="225" y="11"/>
                  </a:cubicBezTo>
                  <a:cubicBezTo>
                    <a:pt x="219" y="14"/>
                    <a:pt x="214" y="16"/>
                    <a:pt x="208" y="19"/>
                  </a:cubicBezTo>
                  <a:close/>
                  <a:moveTo>
                    <a:pt x="123" y="38"/>
                  </a:moveTo>
                  <a:cubicBezTo>
                    <a:pt x="128" y="39"/>
                    <a:pt x="132" y="40"/>
                    <a:pt x="137" y="40"/>
                  </a:cubicBezTo>
                  <a:cubicBezTo>
                    <a:pt x="140" y="40"/>
                    <a:pt x="145" y="39"/>
                    <a:pt x="146" y="39"/>
                  </a:cubicBezTo>
                  <a:cubicBezTo>
                    <a:pt x="147" y="39"/>
                    <a:pt x="149" y="38"/>
                    <a:pt x="150" y="37"/>
                  </a:cubicBezTo>
                  <a:cubicBezTo>
                    <a:pt x="150" y="32"/>
                    <a:pt x="150" y="27"/>
                    <a:pt x="149" y="23"/>
                  </a:cubicBezTo>
                  <a:cubicBezTo>
                    <a:pt x="145" y="22"/>
                    <a:pt x="140" y="20"/>
                    <a:pt x="134" y="20"/>
                  </a:cubicBezTo>
                  <a:cubicBezTo>
                    <a:pt x="128" y="20"/>
                    <a:pt x="117" y="20"/>
                    <a:pt x="115" y="23"/>
                  </a:cubicBezTo>
                  <a:cubicBezTo>
                    <a:pt x="113" y="25"/>
                    <a:pt x="114" y="28"/>
                    <a:pt x="114" y="31"/>
                  </a:cubicBezTo>
                  <a:cubicBezTo>
                    <a:pt x="114" y="34"/>
                    <a:pt x="113" y="36"/>
                    <a:pt x="114" y="38"/>
                  </a:cubicBezTo>
                  <a:cubicBezTo>
                    <a:pt x="116" y="35"/>
                    <a:pt x="120" y="38"/>
                    <a:pt x="123" y="38"/>
                  </a:cubicBezTo>
                  <a:close/>
                  <a:moveTo>
                    <a:pt x="86" y="34"/>
                  </a:moveTo>
                  <a:cubicBezTo>
                    <a:pt x="86" y="36"/>
                    <a:pt x="85" y="39"/>
                    <a:pt x="85" y="41"/>
                  </a:cubicBezTo>
                  <a:cubicBezTo>
                    <a:pt x="90" y="42"/>
                    <a:pt x="94" y="46"/>
                    <a:pt x="98" y="49"/>
                  </a:cubicBezTo>
                  <a:cubicBezTo>
                    <a:pt x="99" y="52"/>
                    <a:pt x="96" y="57"/>
                    <a:pt x="95" y="61"/>
                  </a:cubicBezTo>
                  <a:cubicBezTo>
                    <a:pt x="101" y="60"/>
                    <a:pt x="105" y="61"/>
                    <a:pt x="109" y="63"/>
                  </a:cubicBezTo>
                  <a:cubicBezTo>
                    <a:pt x="109" y="66"/>
                    <a:pt x="108" y="69"/>
                    <a:pt x="110" y="71"/>
                  </a:cubicBezTo>
                  <a:cubicBezTo>
                    <a:pt x="111" y="87"/>
                    <a:pt x="112" y="105"/>
                    <a:pt x="111" y="121"/>
                  </a:cubicBezTo>
                  <a:cubicBezTo>
                    <a:pt x="111" y="124"/>
                    <a:pt x="110" y="126"/>
                    <a:pt x="110" y="129"/>
                  </a:cubicBezTo>
                  <a:cubicBezTo>
                    <a:pt x="110" y="138"/>
                    <a:pt x="111" y="148"/>
                    <a:pt x="111" y="157"/>
                  </a:cubicBezTo>
                  <a:cubicBezTo>
                    <a:pt x="110" y="160"/>
                    <a:pt x="109" y="163"/>
                    <a:pt x="112" y="165"/>
                  </a:cubicBezTo>
                  <a:cubicBezTo>
                    <a:pt x="111" y="163"/>
                    <a:pt x="113" y="157"/>
                    <a:pt x="111" y="154"/>
                  </a:cubicBezTo>
                  <a:cubicBezTo>
                    <a:pt x="111" y="153"/>
                    <a:pt x="112" y="154"/>
                    <a:pt x="112" y="153"/>
                  </a:cubicBezTo>
                  <a:cubicBezTo>
                    <a:pt x="112" y="139"/>
                    <a:pt x="112" y="122"/>
                    <a:pt x="112" y="108"/>
                  </a:cubicBezTo>
                  <a:cubicBezTo>
                    <a:pt x="113" y="97"/>
                    <a:pt x="112" y="85"/>
                    <a:pt x="112" y="75"/>
                  </a:cubicBezTo>
                  <a:cubicBezTo>
                    <a:pt x="112" y="66"/>
                    <a:pt x="112" y="56"/>
                    <a:pt x="112" y="48"/>
                  </a:cubicBezTo>
                  <a:cubicBezTo>
                    <a:pt x="112" y="40"/>
                    <a:pt x="112" y="32"/>
                    <a:pt x="111" y="24"/>
                  </a:cubicBezTo>
                  <a:cubicBezTo>
                    <a:pt x="111" y="24"/>
                    <a:pt x="111" y="24"/>
                    <a:pt x="111" y="24"/>
                  </a:cubicBezTo>
                  <a:cubicBezTo>
                    <a:pt x="105" y="28"/>
                    <a:pt x="93" y="31"/>
                    <a:pt x="86" y="34"/>
                  </a:cubicBezTo>
                  <a:close/>
                  <a:moveTo>
                    <a:pt x="179" y="170"/>
                  </a:moveTo>
                  <a:cubicBezTo>
                    <a:pt x="186" y="171"/>
                    <a:pt x="192" y="169"/>
                    <a:pt x="194" y="165"/>
                  </a:cubicBezTo>
                  <a:cubicBezTo>
                    <a:pt x="195" y="157"/>
                    <a:pt x="194" y="147"/>
                    <a:pt x="194" y="139"/>
                  </a:cubicBezTo>
                  <a:cubicBezTo>
                    <a:pt x="194" y="120"/>
                    <a:pt x="194" y="103"/>
                    <a:pt x="195" y="87"/>
                  </a:cubicBezTo>
                  <a:cubicBezTo>
                    <a:pt x="196" y="79"/>
                    <a:pt x="195" y="70"/>
                    <a:pt x="195" y="61"/>
                  </a:cubicBezTo>
                  <a:cubicBezTo>
                    <a:pt x="195" y="60"/>
                    <a:pt x="195" y="58"/>
                    <a:pt x="195" y="57"/>
                  </a:cubicBezTo>
                  <a:cubicBezTo>
                    <a:pt x="195" y="55"/>
                    <a:pt x="195" y="54"/>
                    <a:pt x="195" y="52"/>
                  </a:cubicBezTo>
                  <a:cubicBezTo>
                    <a:pt x="195" y="48"/>
                    <a:pt x="197" y="39"/>
                    <a:pt x="194" y="35"/>
                  </a:cubicBezTo>
                  <a:cubicBezTo>
                    <a:pt x="193" y="33"/>
                    <a:pt x="188" y="31"/>
                    <a:pt x="185" y="31"/>
                  </a:cubicBezTo>
                  <a:cubicBezTo>
                    <a:pt x="180" y="30"/>
                    <a:pt x="176" y="31"/>
                    <a:pt x="171" y="30"/>
                  </a:cubicBezTo>
                  <a:cubicBezTo>
                    <a:pt x="166" y="29"/>
                    <a:pt x="161" y="28"/>
                    <a:pt x="158" y="29"/>
                  </a:cubicBezTo>
                  <a:cubicBezTo>
                    <a:pt x="157" y="29"/>
                    <a:pt x="154" y="30"/>
                    <a:pt x="154" y="32"/>
                  </a:cubicBezTo>
                  <a:cubicBezTo>
                    <a:pt x="153" y="32"/>
                    <a:pt x="154" y="33"/>
                    <a:pt x="154" y="34"/>
                  </a:cubicBezTo>
                  <a:cubicBezTo>
                    <a:pt x="154" y="36"/>
                    <a:pt x="154" y="40"/>
                    <a:pt x="154" y="43"/>
                  </a:cubicBezTo>
                  <a:cubicBezTo>
                    <a:pt x="154" y="44"/>
                    <a:pt x="153" y="45"/>
                    <a:pt x="153" y="46"/>
                  </a:cubicBezTo>
                  <a:cubicBezTo>
                    <a:pt x="153" y="50"/>
                    <a:pt x="153" y="54"/>
                    <a:pt x="153" y="57"/>
                  </a:cubicBezTo>
                  <a:cubicBezTo>
                    <a:pt x="153" y="66"/>
                    <a:pt x="155" y="77"/>
                    <a:pt x="155" y="88"/>
                  </a:cubicBezTo>
                  <a:cubicBezTo>
                    <a:pt x="155" y="93"/>
                    <a:pt x="155" y="98"/>
                    <a:pt x="155" y="103"/>
                  </a:cubicBezTo>
                  <a:cubicBezTo>
                    <a:pt x="155" y="108"/>
                    <a:pt x="156" y="113"/>
                    <a:pt x="156" y="118"/>
                  </a:cubicBezTo>
                  <a:cubicBezTo>
                    <a:pt x="156" y="126"/>
                    <a:pt x="156" y="134"/>
                    <a:pt x="156" y="142"/>
                  </a:cubicBezTo>
                  <a:cubicBezTo>
                    <a:pt x="155" y="150"/>
                    <a:pt x="154" y="159"/>
                    <a:pt x="156" y="167"/>
                  </a:cubicBezTo>
                  <a:cubicBezTo>
                    <a:pt x="162" y="167"/>
                    <a:pt x="171" y="169"/>
                    <a:pt x="179" y="170"/>
                  </a:cubicBezTo>
                  <a:close/>
                  <a:moveTo>
                    <a:pt x="114" y="47"/>
                  </a:moveTo>
                  <a:cubicBezTo>
                    <a:pt x="118" y="47"/>
                    <a:pt x="122" y="50"/>
                    <a:pt x="127" y="51"/>
                  </a:cubicBezTo>
                  <a:cubicBezTo>
                    <a:pt x="133" y="52"/>
                    <a:pt x="146" y="53"/>
                    <a:pt x="151" y="49"/>
                  </a:cubicBezTo>
                  <a:cubicBezTo>
                    <a:pt x="150" y="45"/>
                    <a:pt x="150" y="44"/>
                    <a:pt x="151" y="40"/>
                  </a:cubicBezTo>
                  <a:cubicBezTo>
                    <a:pt x="140" y="44"/>
                    <a:pt x="126" y="42"/>
                    <a:pt x="114" y="39"/>
                  </a:cubicBezTo>
                  <a:cubicBezTo>
                    <a:pt x="113" y="42"/>
                    <a:pt x="114" y="44"/>
                    <a:pt x="114" y="47"/>
                  </a:cubicBezTo>
                  <a:close/>
                  <a:moveTo>
                    <a:pt x="94" y="49"/>
                  </a:moveTo>
                  <a:cubicBezTo>
                    <a:pt x="90" y="47"/>
                    <a:pt x="86" y="43"/>
                    <a:pt x="80" y="43"/>
                  </a:cubicBezTo>
                  <a:cubicBezTo>
                    <a:pt x="79" y="44"/>
                    <a:pt x="77" y="45"/>
                    <a:pt x="77" y="47"/>
                  </a:cubicBezTo>
                  <a:cubicBezTo>
                    <a:pt x="84" y="47"/>
                    <a:pt x="88" y="52"/>
                    <a:pt x="94" y="55"/>
                  </a:cubicBezTo>
                  <a:cubicBezTo>
                    <a:pt x="95" y="52"/>
                    <a:pt x="96" y="51"/>
                    <a:pt x="94" y="49"/>
                  </a:cubicBezTo>
                  <a:close/>
                  <a:moveTo>
                    <a:pt x="52" y="50"/>
                  </a:moveTo>
                  <a:cubicBezTo>
                    <a:pt x="43" y="64"/>
                    <a:pt x="36" y="80"/>
                    <a:pt x="28" y="95"/>
                  </a:cubicBezTo>
                  <a:cubicBezTo>
                    <a:pt x="28" y="96"/>
                    <a:pt x="27" y="97"/>
                    <a:pt x="26" y="98"/>
                  </a:cubicBezTo>
                  <a:cubicBezTo>
                    <a:pt x="25" y="100"/>
                    <a:pt x="25" y="103"/>
                    <a:pt x="24" y="105"/>
                  </a:cubicBezTo>
                  <a:cubicBezTo>
                    <a:pt x="21" y="113"/>
                    <a:pt x="15" y="121"/>
                    <a:pt x="12" y="130"/>
                  </a:cubicBezTo>
                  <a:cubicBezTo>
                    <a:pt x="8" y="135"/>
                    <a:pt x="6" y="141"/>
                    <a:pt x="4" y="147"/>
                  </a:cubicBezTo>
                  <a:cubicBezTo>
                    <a:pt x="6" y="150"/>
                    <a:pt x="11" y="151"/>
                    <a:pt x="13" y="152"/>
                  </a:cubicBezTo>
                  <a:cubicBezTo>
                    <a:pt x="14" y="153"/>
                    <a:pt x="15" y="153"/>
                    <a:pt x="15" y="153"/>
                  </a:cubicBezTo>
                  <a:cubicBezTo>
                    <a:pt x="20" y="155"/>
                    <a:pt x="24" y="156"/>
                    <a:pt x="27" y="156"/>
                  </a:cubicBezTo>
                  <a:cubicBezTo>
                    <a:pt x="28" y="155"/>
                    <a:pt x="28" y="154"/>
                    <a:pt x="28" y="152"/>
                  </a:cubicBezTo>
                  <a:cubicBezTo>
                    <a:pt x="28" y="151"/>
                    <a:pt x="29" y="152"/>
                    <a:pt x="30" y="151"/>
                  </a:cubicBezTo>
                  <a:cubicBezTo>
                    <a:pt x="37" y="135"/>
                    <a:pt x="45" y="119"/>
                    <a:pt x="51" y="102"/>
                  </a:cubicBezTo>
                  <a:cubicBezTo>
                    <a:pt x="58" y="85"/>
                    <a:pt x="65" y="65"/>
                    <a:pt x="74" y="50"/>
                  </a:cubicBezTo>
                  <a:cubicBezTo>
                    <a:pt x="73" y="49"/>
                    <a:pt x="72" y="49"/>
                    <a:pt x="72" y="48"/>
                  </a:cubicBezTo>
                  <a:cubicBezTo>
                    <a:pt x="74" y="47"/>
                    <a:pt x="75" y="47"/>
                    <a:pt x="75" y="45"/>
                  </a:cubicBezTo>
                  <a:cubicBezTo>
                    <a:pt x="69" y="44"/>
                    <a:pt x="58" y="46"/>
                    <a:pt x="52" y="50"/>
                  </a:cubicBezTo>
                  <a:close/>
                  <a:moveTo>
                    <a:pt x="222" y="152"/>
                  </a:moveTo>
                  <a:cubicBezTo>
                    <a:pt x="223" y="137"/>
                    <a:pt x="223" y="119"/>
                    <a:pt x="223" y="105"/>
                  </a:cubicBezTo>
                  <a:cubicBezTo>
                    <a:pt x="223" y="100"/>
                    <a:pt x="222" y="96"/>
                    <a:pt x="222" y="93"/>
                  </a:cubicBezTo>
                  <a:cubicBezTo>
                    <a:pt x="222" y="91"/>
                    <a:pt x="222" y="90"/>
                    <a:pt x="222" y="88"/>
                  </a:cubicBezTo>
                  <a:cubicBezTo>
                    <a:pt x="222" y="82"/>
                    <a:pt x="222" y="76"/>
                    <a:pt x="222" y="70"/>
                  </a:cubicBezTo>
                  <a:cubicBezTo>
                    <a:pt x="222" y="65"/>
                    <a:pt x="223" y="53"/>
                    <a:pt x="221" y="51"/>
                  </a:cubicBezTo>
                  <a:cubicBezTo>
                    <a:pt x="220" y="50"/>
                    <a:pt x="211" y="48"/>
                    <a:pt x="208" y="48"/>
                  </a:cubicBezTo>
                  <a:cubicBezTo>
                    <a:pt x="208" y="48"/>
                    <a:pt x="206" y="48"/>
                    <a:pt x="205" y="49"/>
                  </a:cubicBezTo>
                  <a:cubicBezTo>
                    <a:pt x="206" y="53"/>
                    <a:pt x="205" y="58"/>
                    <a:pt x="205" y="63"/>
                  </a:cubicBezTo>
                  <a:cubicBezTo>
                    <a:pt x="205" y="68"/>
                    <a:pt x="205" y="73"/>
                    <a:pt x="205" y="77"/>
                  </a:cubicBezTo>
                  <a:cubicBezTo>
                    <a:pt x="205" y="87"/>
                    <a:pt x="206" y="97"/>
                    <a:pt x="206" y="107"/>
                  </a:cubicBezTo>
                  <a:cubicBezTo>
                    <a:pt x="207" y="128"/>
                    <a:pt x="206" y="149"/>
                    <a:pt x="205" y="169"/>
                  </a:cubicBezTo>
                  <a:cubicBezTo>
                    <a:pt x="209" y="174"/>
                    <a:pt x="217" y="172"/>
                    <a:pt x="221" y="170"/>
                  </a:cubicBezTo>
                  <a:cubicBezTo>
                    <a:pt x="223" y="164"/>
                    <a:pt x="222" y="158"/>
                    <a:pt x="222" y="152"/>
                  </a:cubicBezTo>
                  <a:close/>
                  <a:moveTo>
                    <a:pt x="68" y="115"/>
                  </a:moveTo>
                  <a:cubicBezTo>
                    <a:pt x="68" y="114"/>
                    <a:pt x="69" y="113"/>
                    <a:pt x="70" y="111"/>
                  </a:cubicBezTo>
                  <a:cubicBezTo>
                    <a:pt x="69" y="112"/>
                    <a:pt x="68" y="112"/>
                    <a:pt x="67" y="111"/>
                  </a:cubicBezTo>
                  <a:cubicBezTo>
                    <a:pt x="67" y="107"/>
                    <a:pt x="62" y="108"/>
                    <a:pt x="60" y="105"/>
                  </a:cubicBezTo>
                  <a:cubicBezTo>
                    <a:pt x="60" y="105"/>
                    <a:pt x="60" y="103"/>
                    <a:pt x="62" y="103"/>
                  </a:cubicBezTo>
                  <a:cubicBezTo>
                    <a:pt x="63" y="97"/>
                    <a:pt x="68" y="93"/>
                    <a:pt x="69" y="85"/>
                  </a:cubicBezTo>
                  <a:cubicBezTo>
                    <a:pt x="72" y="82"/>
                    <a:pt x="76" y="87"/>
                    <a:pt x="79" y="88"/>
                  </a:cubicBezTo>
                  <a:cubicBezTo>
                    <a:pt x="80" y="87"/>
                    <a:pt x="81" y="86"/>
                    <a:pt x="81" y="85"/>
                  </a:cubicBezTo>
                  <a:cubicBezTo>
                    <a:pt x="78" y="82"/>
                    <a:pt x="75" y="83"/>
                    <a:pt x="72" y="81"/>
                  </a:cubicBezTo>
                  <a:cubicBezTo>
                    <a:pt x="71" y="76"/>
                    <a:pt x="76" y="76"/>
                    <a:pt x="76" y="71"/>
                  </a:cubicBezTo>
                  <a:cubicBezTo>
                    <a:pt x="78" y="69"/>
                    <a:pt x="79" y="66"/>
                    <a:pt x="80" y="63"/>
                  </a:cubicBezTo>
                  <a:cubicBezTo>
                    <a:pt x="81" y="61"/>
                    <a:pt x="81" y="57"/>
                    <a:pt x="82" y="59"/>
                  </a:cubicBezTo>
                  <a:cubicBezTo>
                    <a:pt x="82" y="58"/>
                    <a:pt x="81" y="58"/>
                    <a:pt x="82" y="58"/>
                  </a:cubicBezTo>
                  <a:cubicBezTo>
                    <a:pt x="86" y="56"/>
                    <a:pt x="89" y="59"/>
                    <a:pt x="92" y="61"/>
                  </a:cubicBezTo>
                  <a:cubicBezTo>
                    <a:pt x="92" y="60"/>
                    <a:pt x="93" y="59"/>
                    <a:pt x="93" y="58"/>
                  </a:cubicBezTo>
                  <a:cubicBezTo>
                    <a:pt x="89" y="53"/>
                    <a:pt x="83" y="50"/>
                    <a:pt x="76" y="49"/>
                  </a:cubicBezTo>
                  <a:cubicBezTo>
                    <a:pt x="76" y="51"/>
                    <a:pt x="74" y="52"/>
                    <a:pt x="75" y="53"/>
                  </a:cubicBezTo>
                  <a:cubicBezTo>
                    <a:pt x="77" y="54"/>
                    <a:pt x="82" y="57"/>
                    <a:pt x="78" y="60"/>
                  </a:cubicBezTo>
                  <a:cubicBezTo>
                    <a:pt x="78" y="61"/>
                    <a:pt x="77" y="62"/>
                    <a:pt x="77" y="63"/>
                  </a:cubicBezTo>
                  <a:cubicBezTo>
                    <a:pt x="75" y="67"/>
                    <a:pt x="73" y="71"/>
                    <a:pt x="72" y="74"/>
                  </a:cubicBezTo>
                  <a:cubicBezTo>
                    <a:pt x="71" y="76"/>
                    <a:pt x="71" y="79"/>
                    <a:pt x="69" y="80"/>
                  </a:cubicBezTo>
                  <a:cubicBezTo>
                    <a:pt x="68" y="79"/>
                    <a:pt x="67" y="78"/>
                    <a:pt x="66" y="77"/>
                  </a:cubicBezTo>
                  <a:cubicBezTo>
                    <a:pt x="65" y="78"/>
                    <a:pt x="64" y="78"/>
                    <a:pt x="63" y="78"/>
                  </a:cubicBezTo>
                  <a:cubicBezTo>
                    <a:pt x="62" y="79"/>
                    <a:pt x="62" y="80"/>
                    <a:pt x="62" y="82"/>
                  </a:cubicBezTo>
                  <a:cubicBezTo>
                    <a:pt x="63" y="83"/>
                    <a:pt x="66" y="84"/>
                    <a:pt x="66" y="86"/>
                  </a:cubicBezTo>
                  <a:cubicBezTo>
                    <a:pt x="66" y="87"/>
                    <a:pt x="64" y="88"/>
                    <a:pt x="63" y="90"/>
                  </a:cubicBezTo>
                  <a:cubicBezTo>
                    <a:pt x="63" y="91"/>
                    <a:pt x="63" y="92"/>
                    <a:pt x="63" y="93"/>
                  </a:cubicBezTo>
                  <a:cubicBezTo>
                    <a:pt x="61" y="97"/>
                    <a:pt x="59" y="102"/>
                    <a:pt x="58" y="105"/>
                  </a:cubicBezTo>
                  <a:cubicBezTo>
                    <a:pt x="57" y="105"/>
                    <a:pt x="57" y="105"/>
                    <a:pt x="56" y="105"/>
                  </a:cubicBezTo>
                  <a:cubicBezTo>
                    <a:pt x="55" y="105"/>
                    <a:pt x="55" y="104"/>
                    <a:pt x="53" y="103"/>
                  </a:cubicBezTo>
                  <a:cubicBezTo>
                    <a:pt x="52" y="105"/>
                    <a:pt x="52" y="107"/>
                    <a:pt x="51" y="108"/>
                  </a:cubicBezTo>
                  <a:cubicBezTo>
                    <a:pt x="53" y="109"/>
                    <a:pt x="55" y="110"/>
                    <a:pt x="55" y="112"/>
                  </a:cubicBezTo>
                  <a:cubicBezTo>
                    <a:pt x="51" y="117"/>
                    <a:pt x="48" y="125"/>
                    <a:pt x="48" y="131"/>
                  </a:cubicBezTo>
                  <a:cubicBezTo>
                    <a:pt x="47" y="132"/>
                    <a:pt x="46" y="132"/>
                    <a:pt x="45" y="133"/>
                  </a:cubicBezTo>
                  <a:cubicBezTo>
                    <a:pt x="44" y="132"/>
                    <a:pt x="43" y="130"/>
                    <a:pt x="42" y="130"/>
                  </a:cubicBezTo>
                  <a:cubicBezTo>
                    <a:pt x="41" y="133"/>
                    <a:pt x="39" y="135"/>
                    <a:pt x="39" y="138"/>
                  </a:cubicBezTo>
                  <a:cubicBezTo>
                    <a:pt x="45" y="136"/>
                    <a:pt x="50" y="141"/>
                    <a:pt x="55" y="143"/>
                  </a:cubicBezTo>
                  <a:cubicBezTo>
                    <a:pt x="56" y="142"/>
                    <a:pt x="57" y="141"/>
                    <a:pt x="57" y="140"/>
                  </a:cubicBezTo>
                  <a:cubicBezTo>
                    <a:pt x="55" y="137"/>
                    <a:pt x="52" y="135"/>
                    <a:pt x="49" y="134"/>
                  </a:cubicBezTo>
                  <a:cubicBezTo>
                    <a:pt x="49" y="134"/>
                    <a:pt x="49" y="133"/>
                    <a:pt x="49" y="133"/>
                  </a:cubicBezTo>
                  <a:cubicBezTo>
                    <a:pt x="49" y="132"/>
                    <a:pt x="49" y="131"/>
                    <a:pt x="50" y="131"/>
                  </a:cubicBezTo>
                  <a:cubicBezTo>
                    <a:pt x="50" y="130"/>
                    <a:pt x="50" y="130"/>
                    <a:pt x="50" y="129"/>
                  </a:cubicBezTo>
                  <a:cubicBezTo>
                    <a:pt x="54" y="126"/>
                    <a:pt x="54" y="120"/>
                    <a:pt x="58" y="117"/>
                  </a:cubicBezTo>
                  <a:cubicBezTo>
                    <a:pt x="58" y="114"/>
                    <a:pt x="58" y="112"/>
                    <a:pt x="60" y="111"/>
                  </a:cubicBezTo>
                  <a:cubicBezTo>
                    <a:pt x="63" y="112"/>
                    <a:pt x="65" y="114"/>
                    <a:pt x="68" y="115"/>
                  </a:cubicBezTo>
                  <a:close/>
                  <a:moveTo>
                    <a:pt x="140" y="54"/>
                  </a:moveTo>
                  <a:cubicBezTo>
                    <a:pt x="131" y="55"/>
                    <a:pt x="122" y="52"/>
                    <a:pt x="114" y="50"/>
                  </a:cubicBezTo>
                  <a:cubicBezTo>
                    <a:pt x="114" y="50"/>
                    <a:pt x="114" y="51"/>
                    <a:pt x="114" y="51"/>
                  </a:cubicBezTo>
                  <a:cubicBezTo>
                    <a:pt x="115" y="82"/>
                    <a:pt x="113" y="115"/>
                    <a:pt x="114" y="142"/>
                  </a:cubicBezTo>
                  <a:cubicBezTo>
                    <a:pt x="115" y="141"/>
                    <a:pt x="117" y="142"/>
                    <a:pt x="117" y="142"/>
                  </a:cubicBezTo>
                  <a:cubicBezTo>
                    <a:pt x="119" y="141"/>
                    <a:pt x="119" y="142"/>
                    <a:pt x="121" y="143"/>
                  </a:cubicBezTo>
                  <a:cubicBezTo>
                    <a:pt x="122" y="143"/>
                    <a:pt x="123" y="142"/>
                    <a:pt x="124" y="143"/>
                  </a:cubicBezTo>
                  <a:cubicBezTo>
                    <a:pt x="125" y="143"/>
                    <a:pt x="126" y="143"/>
                    <a:pt x="126" y="143"/>
                  </a:cubicBezTo>
                  <a:cubicBezTo>
                    <a:pt x="135" y="145"/>
                    <a:pt x="145" y="144"/>
                    <a:pt x="153" y="143"/>
                  </a:cubicBezTo>
                  <a:cubicBezTo>
                    <a:pt x="153" y="132"/>
                    <a:pt x="154" y="121"/>
                    <a:pt x="153" y="110"/>
                  </a:cubicBezTo>
                  <a:cubicBezTo>
                    <a:pt x="152" y="101"/>
                    <a:pt x="153" y="91"/>
                    <a:pt x="152" y="82"/>
                  </a:cubicBezTo>
                  <a:cubicBezTo>
                    <a:pt x="152" y="73"/>
                    <a:pt x="150" y="62"/>
                    <a:pt x="151" y="53"/>
                  </a:cubicBezTo>
                  <a:cubicBezTo>
                    <a:pt x="147" y="52"/>
                    <a:pt x="144" y="54"/>
                    <a:pt x="140" y="54"/>
                  </a:cubicBezTo>
                  <a:close/>
                  <a:moveTo>
                    <a:pt x="197" y="51"/>
                  </a:moveTo>
                  <a:cubicBezTo>
                    <a:pt x="197" y="57"/>
                    <a:pt x="198" y="59"/>
                    <a:pt x="197" y="62"/>
                  </a:cubicBezTo>
                  <a:cubicBezTo>
                    <a:pt x="198" y="70"/>
                    <a:pt x="199" y="78"/>
                    <a:pt x="198" y="86"/>
                  </a:cubicBezTo>
                  <a:cubicBezTo>
                    <a:pt x="196" y="112"/>
                    <a:pt x="197" y="141"/>
                    <a:pt x="198" y="165"/>
                  </a:cubicBezTo>
                  <a:cubicBezTo>
                    <a:pt x="199" y="166"/>
                    <a:pt x="201" y="168"/>
                    <a:pt x="202" y="167"/>
                  </a:cubicBezTo>
                  <a:cubicBezTo>
                    <a:pt x="205" y="146"/>
                    <a:pt x="204" y="126"/>
                    <a:pt x="204" y="105"/>
                  </a:cubicBezTo>
                  <a:cubicBezTo>
                    <a:pt x="204" y="98"/>
                    <a:pt x="203" y="92"/>
                    <a:pt x="202" y="85"/>
                  </a:cubicBezTo>
                  <a:cubicBezTo>
                    <a:pt x="202" y="74"/>
                    <a:pt x="203" y="62"/>
                    <a:pt x="203" y="51"/>
                  </a:cubicBezTo>
                  <a:cubicBezTo>
                    <a:pt x="200" y="51"/>
                    <a:pt x="199" y="52"/>
                    <a:pt x="198" y="51"/>
                  </a:cubicBezTo>
                  <a:cubicBezTo>
                    <a:pt x="198" y="51"/>
                    <a:pt x="197" y="51"/>
                    <a:pt x="197" y="51"/>
                  </a:cubicBezTo>
                  <a:close/>
                  <a:moveTo>
                    <a:pt x="279" y="76"/>
                  </a:moveTo>
                  <a:cubicBezTo>
                    <a:pt x="284" y="75"/>
                    <a:pt x="291" y="72"/>
                    <a:pt x="294" y="68"/>
                  </a:cubicBezTo>
                  <a:cubicBezTo>
                    <a:pt x="296" y="65"/>
                    <a:pt x="293" y="62"/>
                    <a:pt x="292" y="60"/>
                  </a:cubicBezTo>
                  <a:cubicBezTo>
                    <a:pt x="291" y="58"/>
                    <a:pt x="290" y="55"/>
                    <a:pt x="288" y="54"/>
                  </a:cubicBezTo>
                  <a:cubicBezTo>
                    <a:pt x="287" y="54"/>
                    <a:pt x="284" y="54"/>
                    <a:pt x="281" y="54"/>
                  </a:cubicBezTo>
                  <a:cubicBezTo>
                    <a:pt x="279" y="55"/>
                    <a:pt x="276" y="55"/>
                    <a:pt x="275" y="55"/>
                  </a:cubicBezTo>
                  <a:cubicBezTo>
                    <a:pt x="272" y="56"/>
                    <a:pt x="269" y="59"/>
                    <a:pt x="267" y="60"/>
                  </a:cubicBezTo>
                  <a:cubicBezTo>
                    <a:pt x="268" y="61"/>
                    <a:pt x="266" y="62"/>
                    <a:pt x="267" y="63"/>
                  </a:cubicBezTo>
                  <a:cubicBezTo>
                    <a:pt x="266" y="63"/>
                    <a:pt x="265" y="63"/>
                    <a:pt x="265" y="64"/>
                  </a:cubicBezTo>
                  <a:cubicBezTo>
                    <a:pt x="265" y="69"/>
                    <a:pt x="268" y="73"/>
                    <a:pt x="270" y="77"/>
                  </a:cubicBezTo>
                  <a:cubicBezTo>
                    <a:pt x="273" y="76"/>
                    <a:pt x="275" y="76"/>
                    <a:pt x="279" y="76"/>
                  </a:cubicBezTo>
                  <a:close/>
                  <a:moveTo>
                    <a:pt x="73" y="56"/>
                  </a:moveTo>
                  <a:cubicBezTo>
                    <a:pt x="70" y="62"/>
                    <a:pt x="67" y="68"/>
                    <a:pt x="64" y="75"/>
                  </a:cubicBezTo>
                  <a:cubicBezTo>
                    <a:pt x="66" y="74"/>
                    <a:pt x="66" y="76"/>
                    <a:pt x="68" y="76"/>
                  </a:cubicBezTo>
                  <a:cubicBezTo>
                    <a:pt x="71" y="70"/>
                    <a:pt x="74" y="63"/>
                    <a:pt x="76" y="57"/>
                  </a:cubicBezTo>
                  <a:cubicBezTo>
                    <a:pt x="76" y="56"/>
                    <a:pt x="75" y="55"/>
                    <a:pt x="73" y="56"/>
                  </a:cubicBezTo>
                  <a:close/>
                  <a:moveTo>
                    <a:pt x="85" y="61"/>
                  </a:moveTo>
                  <a:cubicBezTo>
                    <a:pt x="83" y="63"/>
                    <a:pt x="82" y="66"/>
                    <a:pt x="80" y="70"/>
                  </a:cubicBezTo>
                  <a:cubicBezTo>
                    <a:pt x="79" y="73"/>
                    <a:pt x="76" y="76"/>
                    <a:pt x="76" y="78"/>
                  </a:cubicBezTo>
                  <a:cubicBezTo>
                    <a:pt x="77" y="81"/>
                    <a:pt x="80" y="81"/>
                    <a:pt x="81" y="83"/>
                  </a:cubicBezTo>
                  <a:cubicBezTo>
                    <a:pt x="86" y="77"/>
                    <a:pt x="88" y="70"/>
                    <a:pt x="91" y="64"/>
                  </a:cubicBezTo>
                  <a:cubicBezTo>
                    <a:pt x="89" y="62"/>
                    <a:pt x="87" y="61"/>
                    <a:pt x="85" y="61"/>
                  </a:cubicBezTo>
                  <a:close/>
                  <a:moveTo>
                    <a:pt x="93" y="64"/>
                  </a:moveTo>
                  <a:cubicBezTo>
                    <a:pt x="91" y="70"/>
                    <a:pt x="86" y="77"/>
                    <a:pt x="84" y="83"/>
                  </a:cubicBezTo>
                  <a:cubicBezTo>
                    <a:pt x="83" y="89"/>
                    <a:pt x="84" y="98"/>
                    <a:pt x="85" y="105"/>
                  </a:cubicBezTo>
                  <a:cubicBezTo>
                    <a:pt x="85" y="111"/>
                    <a:pt x="84" y="117"/>
                    <a:pt x="84" y="123"/>
                  </a:cubicBezTo>
                  <a:cubicBezTo>
                    <a:pt x="85" y="135"/>
                    <a:pt x="85" y="150"/>
                    <a:pt x="85" y="163"/>
                  </a:cubicBezTo>
                  <a:cubicBezTo>
                    <a:pt x="85" y="164"/>
                    <a:pt x="87" y="165"/>
                    <a:pt x="86" y="167"/>
                  </a:cubicBezTo>
                  <a:cubicBezTo>
                    <a:pt x="93" y="170"/>
                    <a:pt x="101" y="169"/>
                    <a:pt x="107" y="167"/>
                  </a:cubicBezTo>
                  <a:cubicBezTo>
                    <a:pt x="109" y="159"/>
                    <a:pt x="108" y="152"/>
                    <a:pt x="108" y="144"/>
                  </a:cubicBezTo>
                  <a:cubicBezTo>
                    <a:pt x="108" y="132"/>
                    <a:pt x="109" y="119"/>
                    <a:pt x="109" y="105"/>
                  </a:cubicBezTo>
                  <a:cubicBezTo>
                    <a:pt x="109" y="101"/>
                    <a:pt x="109" y="96"/>
                    <a:pt x="109" y="93"/>
                  </a:cubicBezTo>
                  <a:cubicBezTo>
                    <a:pt x="109" y="92"/>
                    <a:pt x="108" y="91"/>
                    <a:pt x="108" y="90"/>
                  </a:cubicBezTo>
                  <a:cubicBezTo>
                    <a:pt x="108" y="87"/>
                    <a:pt x="109" y="84"/>
                    <a:pt x="108" y="81"/>
                  </a:cubicBezTo>
                  <a:cubicBezTo>
                    <a:pt x="108" y="75"/>
                    <a:pt x="106" y="70"/>
                    <a:pt x="106" y="64"/>
                  </a:cubicBezTo>
                  <a:cubicBezTo>
                    <a:pt x="102" y="62"/>
                    <a:pt x="97" y="62"/>
                    <a:pt x="93" y="64"/>
                  </a:cubicBezTo>
                  <a:close/>
                  <a:moveTo>
                    <a:pt x="271" y="79"/>
                  </a:moveTo>
                  <a:cubicBezTo>
                    <a:pt x="271" y="82"/>
                    <a:pt x="272" y="83"/>
                    <a:pt x="273" y="84"/>
                  </a:cubicBezTo>
                  <a:cubicBezTo>
                    <a:pt x="274" y="84"/>
                    <a:pt x="274" y="83"/>
                    <a:pt x="276" y="83"/>
                  </a:cubicBezTo>
                  <a:cubicBezTo>
                    <a:pt x="285" y="87"/>
                    <a:pt x="306" y="80"/>
                    <a:pt x="296" y="69"/>
                  </a:cubicBezTo>
                  <a:cubicBezTo>
                    <a:pt x="292" y="77"/>
                    <a:pt x="281" y="78"/>
                    <a:pt x="271" y="79"/>
                  </a:cubicBezTo>
                  <a:close/>
                  <a:moveTo>
                    <a:pt x="265" y="96"/>
                  </a:moveTo>
                  <a:cubicBezTo>
                    <a:pt x="265" y="98"/>
                    <a:pt x="265" y="100"/>
                    <a:pt x="265" y="103"/>
                  </a:cubicBezTo>
                  <a:cubicBezTo>
                    <a:pt x="265" y="107"/>
                    <a:pt x="265" y="112"/>
                    <a:pt x="265" y="118"/>
                  </a:cubicBezTo>
                  <a:cubicBezTo>
                    <a:pt x="265" y="121"/>
                    <a:pt x="265" y="125"/>
                    <a:pt x="266" y="127"/>
                  </a:cubicBezTo>
                  <a:cubicBezTo>
                    <a:pt x="266" y="128"/>
                    <a:pt x="268" y="130"/>
                    <a:pt x="269" y="132"/>
                  </a:cubicBezTo>
                  <a:cubicBezTo>
                    <a:pt x="272" y="136"/>
                    <a:pt x="274" y="141"/>
                    <a:pt x="276" y="147"/>
                  </a:cubicBezTo>
                  <a:cubicBezTo>
                    <a:pt x="278" y="151"/>
                    <a:pt x="281" y="160"/>
                    <a:pt x="284" y="163"/>
                  </a:cubicBezTo>
                  <a:cubicBezTo>
                    <a:pt x="285" y="164"/>
                    <a:pt x="289" y="165"/>
                    <a:pt x="291" y="166"/>
                  </a:cubicBezTo>
                  <a:cubicBezTo>
                    <a:pt x="296" y="168"/>
                    <a:pt x="302" y="168"/>
                    <a:pt x="306" y="169"/>
                  </a:cubicBezTo>
                  <a:cubicBezTo>
                    <a:pt x="304" y="166"/>
                    <a:pt x="303" y="162"/>
                    <a:pt x="302" y="159"/>
                  </a:cubicBezTo>
                  <a:cubicBezTo>
                    <a:pt x="301" y="156"/>
                    <a:pt x="299" y="153"/>
                    <a:pt x="298" y="151"/>
                  </a:cubicBezTo>
                  <a:cubicBezTo>
                    <a:pt x="298" y="150"/>
                    <a:pt x="298" y="148"/>
                    <a:pt x="298" y="147"/>
                  </a:cubicBezTo>
                  <a:cubicBezTo>
                    <a:pt x="296" y="141"/>
                    <a:pt x="292" y="135"/>
                    <a:pt x="290" y="128"/>
                  </a:cubicBezTo>
                  <a:cubicBezTo>
                    <a:pt x="287" y="122"/>
                    <a:pt x="285" y="115"/>
                    <a:pt x="282" y="109"/>
                  </a:cubicBezTo>
                  <a:cubicBezTo>
                    <a:pt x="276" y="97"/>
                    <a:pt x="271" y="84"/>
                    <a:pt x="265" y="73"/>
                  </a:cubicBezTo>
                  <a:cubicBezTo>
                    <a:pt x="265" y="72"/>
                    <a:pt x="265" y="72"/>
                    <a:pt x="265" y="73"/>
                  </a:cubicBezTo>
                  <a:cubicBezTo>
                    <a:pt x="264" y="79"/>
                    <a:pt x="265" y="87"/>
                    <a:pt x="265" y="96"/>
                  </a:cubicBezTo>
                  <a:close/>
                  <a:moveTo>
                    <a:pt x="274" y="87"/>
                  </a:moveTo>
                  <a:cubicBezTo>
                    <a:pt x="276" y="89"/>
                    <a:pt x="276" y="92"/>
                    <a:pt x="278" y="94"/>
                  </a:cubicBezTo>
                  <a:cubicBezTo>
                    <a:pt x="278" y="93"/>
                    <a:pt x="278" y="93"/>
                    <a:pt x="278" y="93"/>
                  </a:cubicBezTo>
                  <a:cubicBezTo>
                    <a:pt x="280" y="93"/>
                    <a:pt x="283" y="93"/>
                    <a:pt x="285" y="93"/>
                  </a:cubicBezTo>
                  <a:cubicBezTo>
                    <a:pt x="291" y="93"/>
                    <a:pt x="299" y="87"/>
                    <a:pt x="301" y="83"/>
                  </a:cubicBezTo>
                  <a:cubicBezTo>
                    <a:pt x="302" y="81"/>
                    <a:pt x="302" y="79"/>
                    <a:pt x="300" y="78"/>
                  </a:cubicBezTo>
                  <a:cubicBezTo>
                    <a:pt x="295" y="87"/>
                    <a:pt x="283" y="86"/>
                    <a:pt x="274" y="87"/>
                  </a:cubicBezTo>
                  <a:close/>
                  <a:moveTo>
                    <a:pt x="278" y="96"/>
                  </a:moveTo>
                  <a:cubicBezTo>
                    <a:pt x="279" y="96"/>
                    <a:pt x="279" y="97"/>
                    <a:pt x="279" y="98"/>
                  </a:cubicBezTo>
                  <a:cubicBezTo>
                    <a:pt x="283" y="98"/>
                    <a:pt x="287" y="99"/>
                    <a:pt x="290" y="98"/>
                  </a:cubicBezTo>
                  <a:cubicBezTo>
                    <a:pt x="297" y="98"/>
                    <a:pt x="302" y="92"/>
                    <a:pt x="305" y="87"/>
                  </a:cubicBezTo>
                  <a:cubicBezTo>
                    <a:pt x="304" y="86"/>
                    <a:pt x="304" y="84"/>
                    <a:pt x="303" y="84"/>
                  </a:cubicBezTo>
                  <a:cubicBezTo>
                    <a:pt x="298" y="92"/>
                    <a:pt x="289" y="97"/>
                    <a:pt x="278" y="96"/>
                  </a:cubicBezTo>
                  <a:close/>
                  <a:moveTo>
                    <a:pt x="54" y="102"/>
                  </a:moveTo>
                  <a:cubicBezTo>
                    <a:pt x="55" y="102"/>
                    <a:pt x="56" y="103"/>
                    <a:pt x="57" y="102"/>
                  </a:cubicBezTo>
                  <a:cubicBezTo>
                    <a:pt x="57" y="100"/>
                    <a:pt x="60" y="96"/>
                    <a:pt x="61" y="92"/>
                  </a:cubicBezTo>
                  <a:cubicBezTo>
                    <a:pt x="62" y="90"/>
                    <a:pt x="65" y="84"/>
                    <a:pt x="60" y="84"/>
                  </a:cubicBezTo>
                  <a:cubicBezTo>
                    <a:pt x="59" y="91"/>
                    <a:pt x="56" y="95"/>
                    <a:pt x="54" y="102"/>
                  </a:cubicBezTo>
                  <a:close/>
                  <a:moveTo>
                    <a:pt x="72" y="88"/>
                  </a:moveTo>
                  <a:cubicBezTo>
                    <a:pt x="69" y="92"/>
                    <a:pt x="66" y="99"/>
                    <a:pt x="64" y="105"/>
                  </a:cubicBezTo>
                  <a:cubicBezTo>
                    <a:pt x="66" y="106"/>
                    <a:pt x="68" y="108"/>
                    <a:pt x="70" y="110"/>
                  </a:cubicBezTo>
                  <a:cubicBezTo>
                    <a:pt x="73" y="104"/>
                    <a:pt x="76" y="98"/>
                    <a:pt x="78" y="91"/>
                  </a:cubicBezTo>
                  <a:cubicBezTo>
                    <a:pt x="77" y="89"/>
                    <a:pt x="74" y="88"/>
                    <a:pt x="72" y="88"/>
                  </a:cubicBezTo>
                  <a:close/>
                  <a:moveTo>
                    <a:pt x="79" y="94"/>
                  </a:moveTo>
                  <a:cubicBezTo>
                    <a:pt x="79" y="95"/>
                    <a:pt x="79" y="96"/>
                    <a:pt x="79" y="97"/>
                  </a:cubicBezTo>
                  <a:cubicBezTo>
                    <a:pt x="77" y="101"/>
                    <a:pt x="74" y="105"/>
                    <a:pt x="73" y="109"/>
                  </a:cubicBezTo>
                  <a:cubicBezTo>
                    <a:pt x="72" y="113"/>
                    <a:pt x="72" y="118"/>
                    <a:pt x="71" y="123"/>
                  </a:cubicBezTo>
                  <a:cubicBezTo>
                    <a:pt x="71" y="135"/>
                    <a:pt x="72" y="143"/>
                    <a:pt x="70" y="154"/>
                  </a:cubicBezTo>
                  <a:cubicBezTo>
                    <a:pt x="74" y="157"/>
                    <a:pt x="78" y="160"/>
                    <a:pt x="82" y="163"/>
                  </a:cubicBezTo>
                  <a:cubicBezTo>
                    <a:pt x="83" y="155"/>
                    <a:pt x="83" y="148"/>
                    <a:pt x="83" y="139"/>
                  </a:cubicBezTo>
                  <a:cubicBezTo>
                    <a:pt x="83" y="131"/>
                    <a:pt x="82" y="123"/>
                    <a:pt x="82" y="117"/>
                  </a:cubicBezTo>
                  <a:cubicBezTo>
                    <a:pt x="82" y="109"/>
                    <a:pt x="83" y="97"/>
                    <a:pt x="82" y="89"/>
                  </a:cubicBezTo>
                  <a:cubicBezTo>
                    <a:pt x="81" y="91"/>
                    <a:pt x="80" y="92"/>
                    <a:pt x="79" y="94"/>
                  </a:cubicBezTo>
                  <a:close/>
                  <a:moveTo>
                    <a:pt x="280" y="100"/>
                  </a:moveTo>
                  <a:cubicBezTo>
                    <a:pt x="285" y="111"/>
                    <a:pt x="290" y="124"/>
                    <a:pt x="295" y="136"/>
                  </a:cubicBezTo>
                  <a:cubicBezTo>
                    <a:pt x="305" y="137"/>
                    <a:pt x="318" y="131"/>
                    <a:pt x="322" y="122"/>
                  </a:cubicBezTo>
                  <a:cubicBezTo>
                    <a:pt x="317" y="111"/>
                    <a:pt x="312" y="100"/>
                    <a:pt x="306" y="90"/>
                  </a:cubicBezTo>
                  <a:cubicBezTo>
                    <a:pt x="302" y="97"/>
                    <a:pt x="291" y="104"/>
                    <a:pt x="280" y="100"/>
                  </a:cubicBezTo>
                  <a:close/>
                  <a:moveTo>
                    <a:pt x="43" y="128"/>
                  </a:moveTo>
                  <a:cubicBezTo>
                    <a:pt x="44" y="129"/>
                    <a:pt x="44" y="129"/>
                    <a:pt x="45" y="129"/>
                  </a:cubicBezTo>
                  <a:cubicBezTo>
                    <a:pt x="47" y="123"/>
                    <a:pt x="50" y="117"/>
                    <a:pt x="52" y="111"/>
                  </a:cubicBezTo>
                  <a:cubicBezTo>
                    <a:pt x="51" y="112"/>
                    <a:pt x="51" y="111"/>
                    <a:pt x="50" y="111"/>
                  </a:cubicBezTo>
                  <a:cubicBezTo>
                    <a:pt x="48" y="117"/>
                    <a:pt x="45" y="122"/>
                    <a:pt x="43" y="128"/>
                  </a:cubicBezTo>
                  <a:close/>
                  <a:moveTo>
                    <a:pt x="62" y="115"/>
                  </a:moveTo>
                  <a:cubicBezTo>
                    <a:pt x="59" y="116"/>
                    <a:pt x="58" y="121"/>
                    <a:pt x="57" y="124"/>
                  </a:cubicBezTo>
                  <a:cubicBezTo>
                    <a:pt x="56" y="126"/>
                    <a:pt x="53" y="129"/>
                    <a:pt x="52" y="133"/>
                  </a:cubicBezTo>
                  <a:cubicBezTo>
                    <a:pt x="54" y="134"/>
                    <a:pt x="57" y="136"/>
                    <a:pt x="58" y="138"/>
                  </a:cubicBezTo>
                  <a:cubicBezTo>
                    <a:pt x="61" y="132"/>
                    <a:pt x="64" y="125"/>
                    <a:pt x="66" y="118"/>
                  </a:cubicBezTo>
                  <a:cubicBezTo>
                    <a:pt x="65" y="117"/>
                    <a:pt x="64" y="116"/>
                    <a:pt x="62" y="115"/>
                  </a:cubicBezTo>
                  <a:close/>
                  <a:moveTo>
                    <a:pt x="297" y="139"/>
                  </a:moveTo>
                  <a:cubicBezTo>
                    <a:pt x="297" y="140"/>
                    <a:pt x="297" y="141"/>
                    <a:pt x="298" y="142"/>
                  </a:cubicBezTo>
                  <a:cubicBezTo>
                    <a:pt x="298" y="141"/>
                    <a:pt x="298" y="141"/>
                    <a:pt x="299" y="140"/>
                  </a:cubicBezTo>
                  <a:cubicBezTo>
                    <a:pt x="302" y="141"/>
                    <a:pt x="306" y="140"/>
                    <a:pt x="308" y="140"/>
                  </a:cubicBezTo>
                  <a:cubicBezTo>
                    <a:pt x="314" y="139"/>
                    <a:pt x="320" y="135"/>
                    <a:pt x="323" y="132"/>
                  </a:cubicBezTo>
                  <a:cubicBezTo>
                    <a:pt x="324" y="130"/>
                    <a:pt x="326" y="127"/>
                    <a:pt x="323" y="125"/>
                  </a:cubicBezTo>
                  <a:cubicBezTo>
                    <a:pt x="317" y="134"/>
                    <a:pt x="308" y="138"/>
                    <a:pt x="297" y="139"/>
                  </a:cubicBezTo>
                  <a:close/>
                  <a:moveTo>
                    <a:pt x="326" y="131"/>
                  </a:moveTo>
                  <a:cubicBezTo>
                    <a:pt x="321" y="139"/>
                    <a:pt x="310" y="145"/>
                    <a:pt x="298" y="142"/>
                  </a:cubicBezTo>
                  <a:cubicBezTo>
                    <a:pt x="299" y="146"/>
                    <a:pt x="301" y="150"/>
                    <a:pt x="306" y="148"/>
                  </a:cubicBezTo>
                  <a:cubicBezTo>
                    <a:pt x="316" y="150"/>
                    <a:pt x="327" y="146"/>
                    <a:pt x="330" y="137"/>
                  </a:cubicBezTo>
                  <a:cubicBezTo>
                    <a:pt x="328" y="135"/>
                    <a:pt x="328" y="132"/>
                    <a:pt x="326" y="131"/>
                  </a:cubicBezTo>
                  <a:close/>
                  <a:moveTo>
                    <a:pt x="37" y="140"/>
                  </a:moveTo>
                  <a:cubicBezTo>
                    <a:pt x="36" y="142"/>
                    <a:pt x="35" y="145"/>
                    <a:pt x="34" y="147"/>
                  </a:cubicBezTo>
                  <a:cubicBezTo>
                    <a:pt x="38" y="148"/>
                    <a:pt x="41" y="147"/>
                    <a:pt x="45" y="149"/>
                  </a:cubicBezTo>
                  <a:cubicBezTo>
                    <a:pt x="47" y="150"/>
                    <a:pt x="49" y="153"/>
                    <a:pt x="51" y="154"/>
                  </a:cubicBezTo>
                  <a:cubicBezTo>
                    <a:pt x="52" y="151"/>
                    <a:pt x="53" y="150"/>
                    <a:pt x="54" y="147"/>
                  </a:cubicBezTo>
                  <a:cubicBezTo>
                    <a:pt x="50" y="143"/>
                    <a:pt x="44" y="140"/>
                    <a:pt x="37" y="140"/>
                  </a:cubicBezTo>
                  <a:close/>
                  <a:moveTo>
                    <a:pt x="313" y="160"/>
                  </a:moveTo>
                  <a:cubicBezTo>
                    <a:pt x="320" y="161"/>
                    <a:pt x="328" y="157"/>
                    <a:pt x="332" y="153"/>
                  </a:cubicBezTo>
                  <a:cubicBezTo>
                    <a:pt x="335" y="149"/>
                    <a:pt x="334" y="145"/>
                    <a:pt x="332" y="141"/>
                  </a:cubicBezTo>
                  <a:cubicBezTo>
                    <a:pt x="332" y="141"/>
                    <a:pt x="331" y="141"/>
                    <a:pt x="331" y="141"/>
                  </a:cubicBezTo>
                  <a:cubicBezTo>
                    <a:pt x="326" y="150"/>
                    <a:pt x="312" y="151"/>
                    <a:pt x="302" y="151"/>
                  </a:cubicBezTo>
                  <a:cubicBezTo>
                    <a:pt x="303" y="154"/>
                    <a:pt x="304" y="157"/>
                    <a:pt x="306" y="159"/>
                  </a:cubicBezTo>
                  <a:cubicBezTo>
                    <a:pt x="308" y="159"/>
                    <a:pt x="311" y="160"/>
                    <a:pt x="313" y="160"/>
                  </a:cubicBezTo>
                  <a:close/>
                  <a:moveTo>
                    <a:pt x="114" y="154"/>
                  </a:moveTo>
                  <a:cubicBezTo>
                    <a:pt x="125" y="157"/>
                    <a:pt x="139" y="158"/>
                    <a:pt x="153" y="156"/>
                  </a:cubicBezTo>
                  <a:cubicBezTo>
                    <a:pt x="153" y="152"/>
                    <a:pt x="153" y="149"/>
                    <a:pt x="153" y="145"/>
                  </a:cubicBezTo>
                  <a:cubicBezTo>
                    <a:pt x="139" y="147"/>
                    <a:pt x="124" y="147"/>
                    <a:pt x="115" y="144"/>
                  </a:cubicBezTo>
                  <a:cubicBezTo>
                    <a:pt x="114" y="147"/>
                    <a:pt x="114" y="150"/>
                    <a:pt x="114" y="154"/>
                  </a:cubicBezTo>
                  <a:close/>
                  <a:moveTo>
                    <a:pt x="32" y="153"/>
                  </a:moveTo>
                  <a:cubicBezTo>
                    <a:pt x="40" y="153"/>
                    <a:pt x="44" y="158"/>
                    <a:pt x="49" y="160"/>
                  </a:cubicBezTo>
                  <a:cubicBezTo>
                    <a:pt x="49" y="159"/>
                    <a:pt x="50" y="158"/>
                    <a:pt x="50" y="157"/>
                  </a:cubicBezTo>
                  <a:cubicBezTo>
                    <a:pt x="47" y="152"/>
                    <a:pt x="41" y="150"/>
                    <a:pt x="34" y="149"/>
                  </a:cubicBezTo>
                  <a:cubicBezTo>
                    <a:pt x="34" y="149"/>
                    <a:pt x="33" y="149"/>
                    <a:pt x="33" y="149"/>
                  </a:cubicBezTo>
                  <a:cubicBezTo>
                    <a:pt x="33" y="150"/>
                    <a:pt x="32" y="151"/>
                    <a:pt x="32" y="153"/>
                  </a:cubicBezTo>
                  <a:close/>
                  <a:moveTo>
                    <a:pt x="332" y="156"/>
                  </a:moveTo>
                  <a:cubicBezTo>
                    <a:pt x="326" y="163"/>
                    <a:pt x="317" y="163"/>
                    <a:pt x="307" y="162"/>
                  </a:cubicBezTo>
                  <a:cubicBezTo>
                    <a:pt x="309" y="166"/>
                    <a:pt x="310" y="171"/>
                    <a:pt x="314" y="172"/>
                  </a:cubicBezTo>
                  <a:cubicBezTo>
                    <a:pt x="316" y="173"/>
                    <a:pt x="321" y="173"/>
                    <a:pt x="323" y="173"/>
                  </a:cubicBezTo>
                  <a:cubicBezTo>
                    <a:pt x="331" y="172"/>
                    <a:pt x="337" y="168"/>
                    <a:pt x="339" y="162"/>
                  </a:cubicBezTo>
                  <a:cubicBezTo>
                    <a:pt x="341" y="158"/>
                    <a:pt x="338" y="154"/>
                    <a:pt x="336" y="150"/>
                  </a:cubicBezTo>
                  <a:cubicBezTo>
                    <a:pt x="335" y="152"/>
                    <a:pt x="333" y="155"/>
                    <a:pt x="332" y="156"/>
                  </a:cubicBezTo>
                  <a:close/>
                  <a:moveTo>
                    <a:pt x="30" y="160"/>
                  </a:moveTo>
                  <a:cubicBezTo>
                    <a:pt x="33" y="164"/>
                    <a:pt x="45" y="169"/>
                    <a:pt x="48" y="162"/>
                  </a:cubicBezTo>
                  <a:cubicBezTo>
                    <a:pt x="42" y="159"/>
                    <a:pt x="38" y="155"/>
                    <a:pt x="31" y="154"/>
                  </a:cubicBezTo>
                  <a:cubicBezTo>
                    <a:pt x="30" y="156"/>
                    <a:pt x="30" y="158"/>
                    <a:pt x="30" y="160"/>
                  </a:cubicBezTo>
                  <a:close/>
                  <a:moveTo>
                    <a:pt x="115" y="166"/>
                  </a:moveTo>
                  <a:cubicBezTo>
                    <a:pt x="119" y="167"/>
                    <a:pt x="125" y="169"/>
                    <a:pt x="132" y="169"/>
                  </a:cubicBezTo>
                  <a:cubicBezTo>
                    <a:pt x="138" y="170"/>
                    <a:pt x="149" y="171"/>
                    <a:pt x="152" y="167"/>
                  </a:cubicBezTo>
                  <a:cubicBezTo>
                    <a:pt x="153" y="165"/>
                    <a:pt x="152" y="160"/>
                    <a:pt x="152" y="159"/>
                  </a:cubicBezTo>
                  <a:cubicBezTo>
                    <a:pt x="139" y="159"/>
                    <a:pt x="125" y="160"/>
                    <a:pt x="114" y="156"/>
                  </a:cubicBezTo>
                  <a:cubicBezTo>
                    <a:pt x="114" y="160"/>
                    <a:pt x="113" y="164"/>
                    <a:pt x="115" y="1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  <p:sp>
          <p:nvSpPr>
            <p:cNvPr id="39" name="Freeform 107"/>
            <p:cNvSpPr>
              <a:spLocks noEditPoints="1"/>
            </p:cNvSpPr>
            <p:nvPr/>
          </p:nvSpPr>
          <p:spPr bwMode="auto">
            <a:xfrm>
              <a:off x="7893218" y="3755274"/>
              <a:ext cx="97606" cy="368593"/>
            </a:xfrm>
            <a:custGeom>
              <a:avLst/>
              <a:gdLst>
                <a:gd name="T0" fmla="*/ 28 w 31"/>
                <a:gd name="T1" fmla="*/ 114 h 117"/>
                <a:gd name="T2" fmla="*/ 4 w 31"/>
                <a:gd name="T3" fmla="*/ 114 h 117"/>
                <a:gd name="T4" fmla="*/ 2 w 31"/>
                <a:gd name="T5" fmla="*/ 91 h 117"/>
                <a:gd name="T6" fmla="*/ 3 w 31"/>
                <a:gd name="T7" fmla="*/ 67 h 117"/>
                <a:gd name="T8" fmla="*/ 2 w 31"/>
                <a:gd name="T9" fmla="*/ 61 h 117"/>
                <a:gd name="T10" fmla="*/ 2 w 31"/>
                <a:gd name="T11" fmla="*/ 34 h 117"/>
                <a:gd name="T12" fmla="*/ 1 w 31"/>
                <a:gd name="T13" fmla="*/ 18 h 117"/>
                <a:gd name="T14" fmla="*/ 2 w 31"/>
                <a:gd name="T15" fmla="*/ 5 h 117"/>
                <a:gd name="T16" fmla="*/ 7 w 31"/>
                <a:gd name="T17" fmla="*/ 1 h 117"/>
                <a:gd name="T18" fmla="*/ 12 w 31"/>
                <a:gd name="T19" fmla="*/ 1 h 117"/>
                <a:gd name="T20" fmla="*/ 29 w 31"/>
                <a:gd name="T21" fmla="*/ 7 h 117"/>
                <a:gd name="T22" fmla="*/ 29 w 31"/>
                <a:gd name="T23" fmla="*/ 24 h 117"/>
                <a:gd name="T24" fmla="*/ 29 w 31"/>
                <a:gd name="T25" fmla="*/ 82 h 117"/>
                <a:gd name="T26" fmla="*/ 28 w 31"/>
                <a:gd name="T27" fmla="*/ 114 h 117"/>
                <a:gd name="T28" fmla="*/ 9 w 31"/>
                <a:gd name="T29" fmla="*/ 112 h 117"/>
                <a:gd name="T30" fmla="*/ 19 w 31"/>
                <a:gd name="T31" fmla="*/ 112 h 117"/>
                <a:gd name="T32" fmla="*/ 26 w 31"/>
                <a:gd name="T33" fmla="*/ 108 h 117"/>
                <a:gd name="T34" fmla="*/ 26 w 31"/>
                <a:gd name="T35" fmla="*/ 97 h 117"/>
                <a:gd name="T36" fmla="*/ 26 w 31"/>
                <a:gd name="T37" fmla="*/ 76 h 117"/>
                <a:gd name="T38" fmla="*/ 27 w 31"/>
                <a:gd name="T39" fmla="*/ 24 h 117"/>
                <a:gd name="T40" fmla="*/ 27 w 31"/>
                <a:gd name="T41" fmla="*/ 10 h 117"/>
                <a:gd name="T42" fmla="*/ 21 w 31"/>
                <a:gd name="T43" fmla="*/ 5 h 117"/>
                <a:gd name="T44" fmla="*/ 7 w 31"/>
                <a:gd name="T45" fmla="*/ 5 h 117"/>
                <a:gd name="T46" fmla="*/ 4 w 31"/>
                <a:gd name="T47" fmla="*/ 13 h 117"/>
                <a:gd name="T48" fmla="*/ 4 w 31"/>
                <a:gd name="T49" fmla="*/ 15 h 117"/>
                <a:gd name="T50" fmla="*/ 5 w 31"/>
                <a:gd name="T51" fmla="*/ 54 h 117"/>
                <a:gd name="T52" fmla="*/ 4 w 31"/>
                <a:gd name="T53" fmla="*/ 106 h 117"/>
                <a:gd name="T54" fmla="*/ 4 w 31"/>
                <a:gd name="T55" fmla="*/ 109 h 117"/>
                <a:gd name="T56" fmla="*/ 8 w 31"/>
                <a:gd name="T57" fmla="*/ 113 h 117"/>
                <a:gd name="T58" fmla="*/ 9 w 31"/>
                <a:gd name="T59" fmla="*/ 112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1" h="117">
                  <a:moveTo>
                    <a:pt x="28" y="114"/>
                  </a:moveTo>
                  <a:cubicBezTo>
                    <a:pt x="22" y="117"/>
                    <a:pt x="12" y="117"/>
                    <a:pt x="4" y="114"/>
                  </a:cubicBezTo>
                  <a:cubicBezTo>
                    <a:pt x="0" y="108"/>
                    <a:pt x="2" y="100"/>
                    <a:pt x="2" y="91"/>
                  </a:cubicBezTo>
                  <a:cubicBezTo>
                    <a:pt x="2" y="83"/>
                    <a:pt x="3" y="75"/>
                    <a:pt x="3" y="67"/>
                  </a:cubicBezTo>
                  <a:cubicBezTo>
                    <a:pt x="3" y="65"/>
                    <a:pt x="2" y="63"/>
                    <a:pt x="2" y="61"/>
                  </a:cubicBezTo>
                  <a:cubicBezTo>
                    <a:pt x="3" y="51"/>
                    <a:pt x="2" y="42"/>
                    <a:pt x="2" y="34"/>
                  </a:cubicBezTo>
                  <a:cubicBezTo>
                    <a:pt x="1" y="28"/>
                    <a:pt x="1" y="23"/>
                    <a:pt x="1" y="18"/>
                  </a:cubicBezTo>
                  <a:cubicBezTo>
                    <a:pt x="2" y="14"/>
                    <a:pt x="0" y="9"/>
                    <a:pt x="2" y="5"/>
                  </a:cubicBezTo>
                  <a:cubicBezTo>
                    <a:pt x="3" y="3"/>
                    <a:pt x="6" y="1"/>
                    <a:pt x="7" y="1"/>
                  </a:cubicBezTo>
                  <a:cubicBezTo>
                    <a:pt x="8" y="1"/>
                    <a:pt x="10" y="1"/>
                    <a:pt x="12" y="1"/>
                  </a:cubicBezTo>
                  <a:cubicBezTo>
                    <a:pt x="19" y="1"/>
                    <a:pt x="26" y="0"/>
                    <a:pt x="29" y="7"/>
                  </a:cubicBezTo>
                  <a:cubicBezTo>
                    <a:pt x="31" y="13"/>
                    <a:pt x="29" y="19"/>
                    <a:pt x="29" y="24"/>
                  </a:cubicBezTo>
                  <a:cubicBezTo>
                    <a:pt x="28" y="41"/>
                    <a:pt x="29" y="64"/>
                    <a:pt x="29" y="82"/>
                  </a:cubicBezTo>
                  <a:cubicBezTo>
                    <a:pt x="29" y="94"/>
                    <a:pt x="30" y="104"/>
                    <a:pt x="28" y="114"/>
                  </a:cubicBezTo>
                  <a:close/>
                  <a:moveTo>
                    <a:pt x="9" y="112"/>
                  </a:moveTo>
                  <a:cubicBezTo>
                    <a:pt x="10" y="113"/>
                    <a:pt x="16" y="114"/>
                    <a:pt x="19" y="112"/>
                  </a:cubicBezTo>
                  <a:cubicBezTo>
                    <a:pt x="23" y="114"/>
                    <a:pt x="26" y="112"/>
                    <a:pt x="26" y="108"/>
                  </a:cubicBezTo>
                  <a:cubicBezTo>
                    <a:pt x="27" y="105"/>
                    <a:pt x="26" y="101"/>
                    <a:pt x="26" y="97"/>
                  </a:cubicBezTo>
                  <a:cubicBezTo>
                    <a:pt x="27" y="90"/>
                    <a:pt x="26" y="83"/>
                    <a:pt x="26" y="76"/>
                  </a:cubicBezTo>
                  <a:cubicBezTo>
                    <a:pt x="27" y="56"/>
                    <a:pt x="26" y="43"/>
                    <a:pt x="27" y="24"/>
                  </a:cubicBezTo>
                  <a:cubicBezTo>
                    <a:pt x="27" y="19"/>
                    <a:pt x="28" y="13"/>
                    <a:pt x="27" y="10"/>
                  </a:cubicBezTo>
                  <a:cubicBezTo>
                    <a:pt x="26" y="8"/>
                    <a:pt x="24" y="6"/>
                    <a:pt x="21" y="5"/>
                  </a:cubicBezTo>
                  <a:cubicBezTo>
                    <a:pt x="17" y="2"/>
                    <a:pt x="10" y="5"/>
                    <a:pt x="7" y="5"/>
                  </a:cubicBezTo>
                  <a:cubicBezTo>
                    <a:pt x="4" y="6"/>
                    <a:pt x="4" y="10"/>
                    <a:pt x="4" y="13"/>
                  </a:cubicBezTo>
                  <a:cubicBezTo>
                    <a:pt x="4" y="13"/>
                    <a:pt x="4" y="14"/>
                    <a:pt x="4" y="15"/>
                  </a:cubicBezTo>
                  <a:cubicBezTo>
                    <a:pt x="3" y="27"/>
                    <a:pt x="4" y="41"/>
                    <a:pt x="5" y="54"/>
                  </a:cubicBezTo>
                  <a:cubicBezTo>
                    <a:pt x="6" y="71"/>
                    <a:pt x="4" y="91"/>
                    <a:pt x="4" y="106"/>
                  </a:cubicBezTo>
                  <a:cubicBezTo>
                    <a:pt x="4" y="107"/>
                    <a:pt x="5" y="108"/>
                    <a:pt x="4" y="109"/>
                  </a:cubicBezTo>
                  <a:cubicBezTo>
                    <a:pt x="6" y="110"/>
                    <a:pt x="7" y="112"/>
                    <a:pt x="8" y="113"/>
                  </a:cubicBezTo>
                  <a:cubicBezTo>
                    <a:pt x="8" y="112"/>
                    <a:pt x="8" y="111"/>
                    <a:pt x="9" y="1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7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2" presetClass="emph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Rot by="120000">
                                      <p:cBhvr>
                                        <p:cTn id="2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_chenying0907 7"/>
          <p:cNvSpPr/>
          <p:nvPr>
            <p:custDataLst>
              <p:tags r:id="rId1"/>
            </p:custDataLst>
          </p:nvPr>
        </p:nvSpPr>
        <p:spPr>
          <a:xfrm>
            <a:off x="2073275" y="1916430"/>
            <a:ext cx="8548370" cy="1383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>
                <a:cs typeface="+mn-ea"/>
                <a:sym typeface="Arial" panose="020B0604020202020204"/>
              </a:rPr>
              <a:t>此处应有视频</a:t>
            </a:r>
          </a:p>
          <a:p>
            <a:pPr>
              <a:lnSpc>
                <a:spcPct val="150000"/>
              </a:lnSpc>
            </a:pPr>
            <a:r>
              <a:rPr lang="zh-CN" altLang="en-US" sz="2800" dirty="0">
                <a:cs typeface="+mn-ea"/>
                <a:sym typeface="Arial" panose="020B0604020202020204"/>
              </a:rPr>
              <a:t>https://www.bilibili.com/video/BV13k4y117ZA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339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A_任意多边形 5"/>
          <p:cNvSpPr>
            <a:spLocks noEditPoints="1" noChangeArrowheads="1"/>
          </p:cNvSpPr>
          <p:nvPr>
            <p:custDataLst>
              <p:tags r:id="rId1"/>
            </p:custDataLst>
          </p:nvPr>
        </p:nvSpPr>
        <p:spPr bwMode="auto">
          <a:xfrm>
            <a:off x="3734536" y="1677440"/>
            <a:ext cx="4337233" cy="2102713"/>
          </a:xfrm>
          <a:custGeom>
            <a:avLst/>
            <a:gdLst>
              <a:gd name="T0" fmla="*/ 342 w 2787"/>
              <a:gd name="T1" fmla="*/ 280 h 1349"/>
              <a:gd name="T2" fmla="*/ 170 w 2787"/>
              <a:gd name="T3" fmla="*/ 344 h 1349"/>
              <a:gd name="T4" fmla="*/ 143 w 2787"/>
              <a:gd name="T5" fmla="*/ 698 h 1349"/>
              <a:gd name="T6" fmla="*/ 214 w 2787"/>
              <a:gd name="T7" fmla="*/ 912 h 1349"/>
              <a:gd name="T8" fmla="*/ 230 w 2787"/>
              <a:gd name="T9" fmla="*/ 1199 h 1349"/>
              <a:gd name="T10" fmla="*/ 506 w 2787"/>
              <a:gd name="T11" fmla="*/ 1115 h 1349"/>
              <a:gd name="T12" fmla="*/ 727 w 2787"/>
              <a:gd name="T13" fmla="*/ 1124 h 1349"/>
              <a:gd name="T14" fmla="*/ 944 w 2787"/>
              <a:gd name="T15" fmla="*/ 1141 h 1349"/>
              <a:gd name="T16" fmla="*/ 1129 w 2787"/>
              <a:gd name="T17" fmla="*/ 1226 h 1349"/>
              <a:gd name="T18" fmla="*/ 1335 w 2787"/>
              <a:gd name="T19" fmla="*/ 1185 h 1349"/>
              <a:gd name="T20" fmla="*/ 1521 w 2787"/>
              <a:gd name="T21" fmla="*/ 1247 h 1349"/>
              <a:gd name="T22" fmla="*/ 1690 w 2787"/>
              <a:gd name="T23" fmla="*/ 1203 h 1349"/>
              <a:gd name="T24" fmla="*/ 1912 w 2787"/>
              <a:gd name="T25" fmla="*/ 1176 h 1349"/>
              <a:gd name="T26" fmla="*/ 2077 w 2787"/>
              <a:gd name="T27" fmla="*/ 1212 h 1349"/>
              <a:gd name="T28" fmla="*/ 2177 w 2787"/>
              <a:gd name="T29" fmla="*/ 1253 h 1349"/>
              <a:gd name="T30" fmla="*/ 2397 w 2787"/>
              <a:gd name="T31" fmla="*/ 1269 h 1349"/>
              <a:gd name="T32" fmla="*/ 2570 w 2787"/>
              <a:gd name="T33" fmla="*/ 1313 h 1349"/>
              <a:gd name="T34" fmla="*/ 2721 w 2787"/>
              <a:gd name="T35" fmla="*/ 1127 h 1349"/>
              <a:gd name="T36" fmla="*/ 2731 w 2787"/>
              <a:gd name="T37" fmla="*/ 940 h 1349"/>
              <a:gd name="T38" fmla="*/ 2713 w 2787"/>
              <a:gd name="T39" fmla="*/ 775 h 1349"/>
              <a:gd name="T40" fmla="*/ 2754 w 2787"/>
              <a:gd name="T41" fmla="*/ 619 h 1349"/>
              <a:gd name="T42" fmla="*/ 2679 w 2787"/>
              <a:gd name="T43" fmla="*/ 606 h 1349"/>
              <a:gd name="T44" fmla="*/ 2628 w 2787"/>
              <a:gd name="T45" fmla="*/ 456 h 1349"/>
              <a:gd name="T46" fmla="*/ 2656 w 2787"/>
              <a:gd name="T47" fmla="*/ 409 h 1349"/>
              <a:gd name="T48" fmla="*/ 2663 w 2787"/>
              <a:gd name="T49" fmla="*/ 320 h 1349"/>
              <a:gd name="T50" fmla="*/ 2553 w 2787"/>
              <a:gd name="T51" fmla="*/ 287 h 1349"/>
              <a:gd name="T52" fmla="*/ 2432 w 2787"/>
              <a:gd name="T53" fmla="*/ 203 h 1349"/>
              <a:gd name="T54" fmla="*/ 2270 w 2787"/>
              <a:gd name="T55" fmla="*/ 177 h 1349"/>
              <a:gd name="T56" fmla="*/ 2019 w 2787"/>
              <a:gd name="T57" fmla="*/ 176 h 1349"/>
              <a:gd name="T58" fmla="*/ 1872 w 2787"/>
              <a:gd name="T59" fmla="*/ 84 h 1349"/>
              <a:gd name="T60" fmla="*/ 1773 w 2787"/>
              <a:gd name="T61" fmla="*/ 58 h 1349"/>
              <a:gd name="T62" fmla="*/ 1403 w 2787"/>
              <a:gd name="T63" fmla="*/ 190 h 1349"/>
              <a:gd name="T64" fmla="*/ 1482 w 2787"/>
              <a:gd name="T65" fmla="*/ 56 h 1349"/>
              <a:gd name="T66" fmla="*/ 922 w 2787"/>
              <a:gd name="T67" fmla="*/ 148 h 1349"/>
              <a:gd name="T68" fmla="*/ 311 w 2787"/>
              <a:gd name="T69" fmla="*/ 791 h 1349"/>
              <a:gd name="T70" fmla="*/ 784 w 2787"/>
              <a:gd name="T71" fmla="*/ 160 h 1349"/>
              <a:gd name="T72" fmla="*/ 404 w 2787"/>
              <a:gd name="T73" fmla="*/ 437 h 1349"/>
              <a:gd name="T74" fmla="*/ 758 w 2787"/>
              <a:gd name="T75" fmla="*/ 62 h 1349"/>
              <a:gd name="T76" fmla="*/ 1093 w 2787"/>
              <a:gd name="T77" fmla="*/ 148 h 1349"/>
              <a:gd name="T78" fmla="*/ 1230 w 2787"/>
              <a:gd name="T79" fmla="*/ 120 h 1349"/>
              <a:gd name="T80" fmla="*/ 494 w 2787"/>
              <a:gd name="T81" fmla="*/ 771 h 1349"/>
              <a:gd name="T82" fmla="*/ 665 w 2787"/>
              <a:gd name="T83" fmla="*/ 689 h 1349"/>
              <a:gd name="T84" fmla="*/ 633 w 2787"/>
              <a:gd name="T85" fmla="*/ 1098 h 1349"/>
              <a:gd name="T86" fmla="*/ 1051 w 2787"/>
              <a:gd name="T87" fmla="*/ 834 h 1349"/>
              <a:gd name="T88" fmla="*/ 1129 w 2787"/>
              <a:gd name="T89" fmla="*/ 605 h 1349"/>
              <a:gd name="T90" fmla="*/ 1207 w 2787"/>
              <a:gd name="T91" fmla="*/ 805 h 1349"/>
              <a:gd name="T92" fmla="*/ 1880 w 2787"/>
              <a:gd name="T93" fmla="*/ 220 h 1349"/>
              <a:gd name="T94" fmla="*/ 1469 w 2787"/>
              <a:gd name="T95" fmla="*/ 729 h 1349"/>
              <a:gd name="T96" fmla="*/ 1829 w 2787"/>
              <a:gd name="T97" fmla="*/ 257 h 1349"/>
              <a:gd name="T98" fmla="*/ 1600 w 2787"/>
              <a:gd name="T99" fmla="*/ 706 h 1349"/>
              <a:gd name="T100" fmla="*/ 2342 w 2787"/>
              <a:gd name="T101" fmla="*/ 327 h 1349"/>
              <a:gd name="T102" fmla="*/ 2264 w 2787"/>
              <a:gd name="T103" fmla="*/ 375 h 1349"/>
              <a:gd name="T104" fmla="*/ 1893 w 2787"/>
              <a:gd name="T105" fmla="*/ 989 h 13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2787" h="1349">
                <a:moveTo>
                  <a:pt x="573" y="70"/>
                </a:moveTo>
                <a:cubicBezTo>
                  <a:pt x="569" y="74"/>
                  <a:pt x="565" y="78"/>
                  <a:pt x="561" y="82"/>
                </a:cubicBezTo>
                <a:cubicBezTo>
                  <a:pt x="556" y="85"/>
                  <a:pt x="552" y="88"/>
                  <a:pt x="548" y="92"/>
                </a:cubicBezTo>
                <a:cubicBezTo>
                  <a:pt x="537" y="102"/>
                  <a:pt x="527" y="112"/>
                  <a:pt x="517" y="123"/>
                </a:cubicBezTo>
                <a:cubicBezTo>
                  <a:pt x="494" y="144"/>
                  <a:pt x="472" y="163"/>
                  <a:pt x="450" y="183"/>
                </a:cubicBezTo>
                <a:cubicBezTo>
                  <a:pt x="415" y="213"/>
                  <a:pt x="379" y="245"/>
                  <a:pt x="342" y="280"/>
                </a:cubicBezTo>
                <a:cubicBezTo>
                  <a:pt x="387" y="230"/>
                  <a:pt x="436" y="183"/>
                  <a:pt x="486" y="135"/>
                </a:cubicBezTo>
                <a:cubicBezTo>
                  <a:pt x="495" y="127"/>
                  <a:pt x="500" y="115"/>
                  <a:pt x="500" y="103"/>
                </a:cubicBezTo>
                <a:cubicBezTo>
                  <a:pt x="500" y="92"/>
                  <a:pt x="496" y="81"/>
                  <a:pt x="488" y="72"/>
                </a:cubicBezTo>
                <a:cubicBezTo>
                  <a:pt x="471" y="54"/>
                  <a:pt x="442" y="53"/>
                  <a:pt x="424" y="70"/>
                </a:cubicBezTo>
                <a:cubicBezTo>
                  <a:pt x="345" y="144"/>
                  <a:pt x="270" y="218"/>
                  <a:pt x="206" y="304"/>
                </a:cubicBezTo>
                <a:cubicBezTo>
                  <a:pt x="200" y="312"/>
                  <a:pt x="185" y="328"/>
                  <a:pt x="170" y="344"/>
                </a:cubicBezTo>
                <a:cubicBezTo>
                  <a:pt x="98" y="420"/>
                  <a:pt x="0" y="524"/>
                  <a:pt x="52" y="605"/>
                </a:cubicBezTo>
                <a:cubicBezTo>
                  <a:pt x="60" y="617"/>
                  <a:pt x="74" y="625"/>
                  <a:pt x="89" y="626"/>
                </a:cubicBezTo>
                <a:cubicBezTo>
                  <a:pt x="136" y="627"/>
                  <a:pt x="166" y="586"/>
                  <a:pt x="186" y="558"/>
                </a:cubicBezTo>
                <a:cubicBezTo>
                  <a:pt x="190" y="552"/>
                  <a:pt x="194" y="547"/>
                  <a:pt x="197" y="544"/>
                </a:cubicBezTo>
                <a:cubicBezTo>
                  <a:pt x="216" y="522"/>
                  <a:pt x="237" y="501"/>
                  <a:pt x="259" y="479"/>
                </a:cubicBezTo>
                <a:cubicBezTo>
                  <a:pt x="211" y="547"/>
                  <a:pt x="167" y="621"/>
                  <a:pt x="143" y="698"/>
                </a:cubicBezTo>
                <a:cubicBezTo>
                  <a:pt x="142" y="703"/>
                  <a:pt x="138" y="712"/>
                  <a:pt x="134" y="720"/>
                </a:cubicBezTo>
                <a:cubicBezTo>
                  <a:pt x="122" y="746"/>
                  <a:pt x="105" y="785"/>
                  <a:pt x="105" y="822"/>
                </a:cubicBezTo>
                <a:cubicBezTo>
                  <a:pt x="105" y="847"/>
                  <a:pt x="113" y="872"/>
                  <a:pt x="136" y="890"/>
                </a:cubicBezTo>
                <a:cubicBezTo>
                  <a:pt x="151" y="901"/>
                  <a:pt x="168" y="905"/>
                  <a:pt x="187" y="901"/>
                </a:cubicBezTo>
                <a:cubicBezTo>
                  <a:pt x="191" y="900"/>
                  <a:pt x="196" y="899"/>
                  <a:pt x="200" y="897"/>
                </a:cubicBezTo>
                <a:cubicBezTo>
                  <a:pt x="204" y="903"/>
                  <a:pt x="208" y="908"/>
                  <a:pt x="214" y="912"/>
                </a:cubicBezTo>
                <a:cubicBezTo>
                  <a:pt x="229" y="924"/>
                  <a:pt x="247" y="929"/>
                  <a:pt x="267" y="926"/>
                </a:cubicBezTo>
                <a:cubicBezTo>
                  <a:pt x="273" y="925"/>
                  <a:pt x="280" y="924"/>
                  <a:pt x="287" y="921"/>
                </a:cubicBezTo>
                <a:cubicBezTo>
                  <a:pt x="274" y="955"/>
                  <a:pt x="262" y="989"/>
                  <a:pt x="251" y="1024"/>
                </a:cubicBezTo>
                <a:cubicBezTo>
                  <a:pt x="251" y="1024"/>
                  <a:pt x="244" y="1044"/>
                  <a:pt x="244" y="1044"/>
                </a:cubicBezTo>
                <a:cubicBezTo>
                  <a:pt x="233" y="1075"/>
                  <a:pt x="219" y="1115"/>
                  <a:pt x="219" y="1151"/>
                </a:cubicBezTo>
                <a:cubicBezTo>
                  <a:pt x="219" y="1168"/>
                  <a:pt x="222" y="1184"/>
                  <a:pt x="230" y="1199"/>
                </a:cubicBezTo>
                <a:cubicBezTo>
                  <a:pt x="236" y="1209"/>
                  <a:pt x="246" y="1216"/>
                  <a:pt x="258" y="1219"/>
                </a:cubicBezTo>
                <a:cubicBezTo>
                  <a:pt x="270" y="1222"/>
                  <a:pt x="282" y="1220"/>
                  <a:pt x="293" y="1214"/>
                </a:cubicBezTo>
                <a:cubicBezTo>
                  <a:pt x="310" y="1203"/>
                  <a:pt x="326" y="1188"/>
                  <a:pt x="340" y="1172"/>
                </a:cubicBezTo>
                <a:cubicBezTo>
                  <a:pt x="340" y="1180"/>
                  <a:pt x="342" y="1188"/>
                  <a:pt x="345" y="1196"/>
                </a:cubicBezTo>
                <a:cubicBezTo>
                  <a:pt x="353" y="1216"/>
                  <a:pt x="374" y="1228"/>
                  <a:pt x="396" y="1223"/>
                </a:cubicBezTo>
                <a:cubicBezTo>
                  <a:pt x="447" y="1213"/>
                  <a:pt x="481" y="1156"/>
                  <a:pt x="506" y="1115"/>
                </a:cubicBezTo>
                <a:cubicBezTo>
                  <a:pt x="506" y="1115"/>
                  <a:pt x="508" y="1112"/>
                  <a:pt x="508" y="1111"/>
                </a:cubicBezTo>
                <a:cubicBezTo>
                  <a:pt x="514" y="1118"/>
                  <a:pt x="521" y="1124"/>
                  <a:pt x="529" y="1127"/>
                </a:cubicBezTo>
                <a:cubicBezTo>
                  <a:pt x="526" y="1142"/>
                  <a:pt x="524" y="1156"/>
                  <a:pt x="524" y="1169"/>
                </a:cubicBezTo>
                <a:cubicBezTo>
                  <a:pt x="524" y="1195"/>
                  <a:pt x="531" y="1216"/>
                  <a:pt x="549" y="1231"/>
                </a:cubicBezTo>
                <a:cubicBezTo>
                  <a:pt x="560" y="1241"/>
                  <a:pt x="575" y="1244"/>
                  <a:pt x="590" y="1241"/>
                </a:cubicBezTo>
                <a:cubicBezTo>
                  <a:pt x="649" y="1225"/>
                  <a:pt x="694" y="1167"/>
                  <a:pt x="727" y="1124"/>
                </a:cubicBezTo>
                <a:cubicBezTo>
                  <a:pt x="740" y="1107"/>
                  <a:pt x="740" y="1107"/>
                  <a:pt x="740" y="1107"/>
                </a:cubicBezTo>
                <a:cubicBezTo>
                  <a:pt x="763" y="1079"/>
                  <a:pt x="784" y="1050"/>
                  <a:pt x="806" y="1021"/>
                </a:cubicBezTo>
                <a:cubicBezTo>
                  <a:pt x="790" y="1064"/>
                  <a:pt x="778" y="1106"/>
                  <a:pt x="778" y="1142"/>
                </a:cubicBezTo>
                <a:cubicBezTo>
                  <a:pt x="778" y="1166"/>
                  <a:pt x="783" y="1187"/>
                  <a:pt x="796" y="1204"/>
                </a:cubicBezTo>
                <a:cubicBezTo>
                  <a:pt x="807" y="1217"/>
                  <a:pt x="824" y="1223"/>
                  <a:pt x="840" y="1220"/>
                </a:cubicBezTo>
                <a:cubicBezTo>
                  <a:pt x="883" y="1212"/>
                  <a:pt x="917" y="1176"/>
                  <a:pt x="944" y="1141"/>
                </a:cubicBezTo>
                <a:cubicBezTo>
                  <a:pt x="944" y="1156"/>
                  <a:pt x="947" y="1169"/>
                  <a:pt x="952" y="1181"/>
                </a:cubicBezTo>
                <a:cubicBezTo>
                  <a:pt x="959" y="1199"/>
                  <a:pt x="977" y="1210"/>
                  <a:pt x="997" y="1208"/>
                </a:cubicBezTo>
                <a:cubicBezTo>
                  <a:pt x="1015" y="1207"/>
                  <a:pt x="1032" y="1200"/>
                  <a:pt x="1046" y="1190"/>
                </a:cubicBezTo>
                <a:cubicBezTo>
                  <a:pt x="1051" y="1191"/>
                  <a:pt x="1056" y="1191"/>
                  <a:pt x="1062" y="1191"/>
                </a:cubicBezTo>
                <a:cubicBezTo>
                  <a:pt x="1075" y="1190"/>
                  <a:pt x="1088" y="1186"/>
                  <a:pt x="1100" y="1180"/>
                </a:cubicBezTo>
                <a:cubicBezTo>
                  <a:pt x="1103" y="1199"/>
                  <a:pt x="1112" y="1215"/>
                  <a:pt x="1129" y="1226"/>
                </a:cubicBezTo>
                <a:cubicBezTo>
                  <a:pt x="1146" y="1237"/>
                  <a:pt x="1163" y="1238"/>
                  <a:pt x="1180" y="1233"/>
                </a:cubicBezTo>
                <a:cubicBezTo>
                  <a:pt x="1182" y="1239"/>
                  <a:pt x="1185" y="1244"/>
                  <a:pt x="1190" y="1248"/>
                </a:cubicBezTo>
                <a:cubicBezTo>
                  <a:pt x="1200" y="1258"/>
                  <a:pt x="1214" y="1262"/>
                  <a:pt x="1228" y="1260"/>
                </a:cubicBezTo>
                <a:cubicBezTo>
                  <a:pt x="1275" y="1253"/>
                  <a:pt x="1308" y="1210"/>
                  <a:pt x="1331" y="1179"/>
                </a:cubicBezTo>
                <a:cubicBezTo>
                  <a:pt x="1331" y="1179"/>
                  <a:pt x="1332" y="1179"/>
                  <a:pt x="1332" y="1179"/>
                </a:cubicBezTo>
                <a:cubicBezTo>
                  <a:pt x="1333" y="1181"/>
                  <a:pt x="1334" y="1183"/>
                  <a:pt x="1335" y="1185"/>
                </a:cubicBezTo>
                <a:cubicBezTo>
                  <a:pt x="1339" y="1190"/>
                  <a:pt x="1343" y="1194"/>
                  <a:pt x="1349" y="1198"/>
                </a:cubicBezTo>
                <a:cubicBezTo>
                  <a:pt x="1343" y="1218"/>
                  <a:pt x="1339" y="1238"/>
                  <a:pt x="1339" y="1258"/>
                </a:cubicBezTo>
                <a:cubicBezTo>
                  <a:pt x="1339" y="1259"/>
                  <a:pt x="1339" y="1260"/>
                  <a:pt x="1339" y="1262"/>
                </a:cubicBezTo>
                <a:cubicBezTo>
                  <a:pt x="1340" y="1284"/>
                  <a:pt x="1357" y="1303"/>
                  <a:pt x="1379" y="1305"/>
                </a:cubicBezTo>
                <a:cubicBezTo>
                  <a:pt x="1426" y="1311"/>
                  <a:pt x="1465" y="1273"/>
                  <a:pt x="1506" y="1222"/>
                </a:cubicBezTo>
                <a:cubicBezTo>
                  <a:pt x="1508" y="1232"/>
                  <a:pt x="1513" y="1240"/>
                  <a:pt x="1521" y="1247"/>
                </a:cubicBezTo>
                <a:cubicBezTo>
                  <a:pt x="1532" y="1256"/>
                  <a:pt x="1547" y="1259"/>
                  <a:pt x="1561" y="1256"/>
                </a:cubicBezTo>
                <a:cubicBezTo>
                  <a:pt x="1597" y="1246"/>
                  <a:pt x="1622" y="1213"/>
                  <a:pt x="1639" y="1189"/>
                </a:cubicBezTo>
                <a:cubicBezTo>
                  <a:pt x="1648" y="1177"/>
                  <a:pt x="1648" y="1177"/>
                  <a:pt x="1648" y="1177"/>
                </a:cubicBezTo>
                <a:cubicBezTo>
                  <a:pt x="1673" y="1147"/>
                  <a:pt x="1698" y="1117"/>
                  <a:pt x="1722" y="1088"/>
                </a:cubicBezTo>
                <a:cubicBezTo>
                  <a:pt x="1722" y="1089"/>
                  <a:pt x="1721" y="1091"/>
                  <a:pt x="1721" y="1092"/>
                </a:cubicBezTo>
                <a:cubicBezTo>
                  <a:pt x="1707" y="1126"/>
                  <a:pt x="1690" y="1166"/>
                  <a:pt x="1690" y="1203"/>
                </a:cubicBezTo>
                <a:cubicBezTo>
                  <a:pt x="1690" y="1217"/>
                  <a:pt x="1692" y="1230"/>
                  <a:pt x="1698" y="1243"/>
                </a:cubicBezTo>
                <a:cubicBezTo>
                  <a:pt x="1703" y="1255"/>
                  <a:pt x="1713" y="1264"/>
                  <a:pt x="1726" y="1268"/>
                </a:cubicBezTo>
                <a:cubicBezTo>
                  <a:pt x="1738" y="1272"/>
                  <a:pt x="1752" y="1270"/>
                  <a:pt x="1763" y="1263"/>
                </a:cubicBezTo>
                <a:cubicBezTo>
                  <a:pt x="1784" y="1249"/>
                  <a:pt x="1803" y="1231"/>
                  <a:pt x="1821" y="1211"/>
                </a:cubicBezTo>
                <a:cubicBezTo>
                  <a:pt x="1823" y="1212"/>
                  <a:pt x="1826" y="1212"/>
                  <a:pt x="1829" y="1213"/>
                </a:cubicBezTo>
                <a:cubicBezTo>
                  <a:pt x="1862" y="1216"/>
                  <a:pt x="1889" y="1196"/>
                  <a:pt x="1912" y="1176"/>
                </a:cubicBezTo>
                <a:cubicBezTo>
                  <a:pt x="1913" y="1183"/>
                  <a:pt x="1916" y="1190"/>
                  <a:pt x="1921" y="1196"/>
                </a:cubicBezTo>
                <a:cubicBezTo>
                  <a:pt x="1933" y="1210"/>
                  <a:pt x="1952" y="1216"/>
                  <a:pt x="1969" y="1210"/>
                </a:cubicBezTo>
                <a:cubicBezTo>
                  <a:pt x="1992" y="1203"/>
                  <a:pt x="2012" y="1188"/>
                  <a:pt x="2029" y="1172"/>
                </a:cubicBezTo>
                <a:cubicBezTo>
                  <a:pt x="2038" y="1184"/>
                  <a:pt x="2052" y="1191"/>
                  <a:pt x="2067" y="1190"/>
                </a:cubicBezTo>
                <a:cubicBezTo>
                  <a:pt x="2072" y="1190"/>
                  <a:pt x="2078" y="1189"/>
                  <a:pt x="2083" y="1188"/>
                </a:cubicBezTo>
                <a:cubicBezTo>
                  <a:pt x="2080" y="1196"/>
                  <a:pt x="2078" y="1204"/>
                  <a:pt x="2077" y="1212"/>
                </a:cubicBezTo>
                <a:cubicBezTo>
                  <a:pt x="2077" y="1214"/>
                  <a:pt x="2077" y="1215"/>
                  <a:pt x="2077" y="1216"/>
                </a:cubicBezTo>
                <a:cubicBezTo>
                  <a:pt x="2077" y="1231"/>
                  <a:pt x="2084" y="1245"/>
                  <a:pt x="2096" y="1253"/>
                </a:cubicBezTo>
                <a:cubicBezTo>
                  <a:pt x="2110" y="1263"/>
                  <a:pt x="2127" y="1264"/>
                  <a:pt x="2142" y="1257"/>
                </a:cubicBezTo>
                <a:cubicBezTo>
                  <a:pt x="2157" y="1249"/>
                  <a:pt x="2171" y="1240"/>
                  <a:pt x="2183" y="1229"/>
                </a:cubicBezTo>
                <a:cubicBezTo>
                  <a:pt x="2181" y="1233"/>
                  <a:pt x="2180" y="1237"/>
                  <a:pt x="2179" y="1241"/>
                </a:cubicBezTo>
                <a:cubicBezTo>
                  <a:pt x="2178" y="1245"/>
                  <a:pt x="2177" y="1249"/>
                  <a:pt x="2177" y="1253"/>
                </a:cubicBezTo>
                <a:cubicBezTo>
                  <a:pt x="2177" y="1264"/>
                  <a:pt x="2182" y="1276"/>
                  <a:pt x="2190" y="1284"/>
                </a:cubicBezTo>
                <a:cubicBezTo>
                  <a:pt x="2201" y="1296"/>
                  <a:pt x="2218" y="1300"/>
                  <a:pt x="2233" y="1296"/>
                </a:cubicBezTo>
                <a:cubicBezTo>
                  <a:pt x="2235" y="1296"/>
                  <a:pt x="2237" y="1295"/>
                  <a:pt x="2239" y="1295"/>
                </a:cubicBezTo>
                <a:cubicBezTo>
                  <a:pt x="2239" y="1297"/>
                  <a:pt x="2240" y="1300"/>
                  <a:pt x="2242" y="1303"/>
                </a:cubicBezTo>
                <a:cubicBezTo>
                  <a:pt x="2250" y="1317"/>
                  <a:pt x="2264" y="1325"/>
                  <a:pt x="2280" y="1326"/>
                </a:cubicBezTo>
                <a:cubicBezTo>
                  <a:pt x="2319" y="1326"/>
                  <a:pt x="2357" y="1304"/>
                  <a:pt x="2397" y="1269"/>
                </a:cubicBezTo>
                <a:cubicBezTo>
                  <a:pt x="2397" y="1281"/>
                  <a:pt x="2402" y="1292"/>
                  <a:pt x="2411" y="1301"/>
                </a:cubicBezTo>
                <a:cubicBezTo>
                  <a:pt x="2428" y="1316"/>
                  <a:pt x="2454" y="1316"/>
                  <a:pt x="2471" y="1301"/>
                </a:cubicBezTo>
                <a:cubicBezTo>
                  <a:pt x="2472" y="1301"/>
                  <a:pt x="2473" y="1300"/>
                  <a:pt x="2473" y="1300"/>
                </a:cubicBezTo>
                <a:cubicBezTo>
                  <a:pt x="2473" y="1311"/>
                  <a:pt x="2477" y="1322"/>
                  <a:pt x="2485" y="1330"/>
                </a:cubicBezTo>
                <a:cubicBezTo>
                  <a:pt x="2502" y="1348"/>
                  <a:pt x="2530" y="1349"/>
                  <a:pt x="2548" y="1333"/>
                </a:cubicBezTo>
                <a:cubicBezTo>
                  <a:pt x="2570" y="1313"/>
                  <a:pt x="2570" y="1313"/>
                  <a:pt x="2570" y="1313"/>
                </a:cubicBezTo>
                <a:cubicBezTo>
                  <a:pt x="2595" y="1290"/>
                  <a:pt x="2628" y="1260"/>
                  <a:pt x="2660" y="1239"/>
                </a:cubicBezTo>
                <a:cubicBezTo>
                  <a:pt x="2675" y="1254"/>
                  <a:pt x="2698" y="1258"/>
                  <a:pt x="2716" y="1247"/>
                </a:cubicBezTo>
                <a:cubicBezTo>
                  <a:pt x="2744" y="1230"/>
                  <a:pt x="2762" y="1203"/>
                  <a:pt x="2763" y="1174"/>
                </a:cubicBezTo>
                <a:cubicBezTo>
                  <a:pt x="2763" y="1174"/>
                  <a:pt x="2763" y="1173"/>
                  <a:pt x="2763" y="1172"/>
                </a:cubicBezTo>
                <a:cubicBezTo>
                  <a:pt x="2763" y="1160"/>
                  <a:pt x="2759" y="1149"/>
                  <a:pt x="2751" y="1140"/>
                </a:cubicBezTo>
                <a:cubicBezTo>
                  <a:pt x="2743" y="1132"/>
                  <a:pt x="2732" y="1127"/>
                  <a:pt x="2721" y="1127"/>
                </a:cubicBezTo>
                <a:cubicBezTo>
                  <a:pt x="2741" y="1097"/>
                  <a:pt x="2759" y="1065"/>
                  <a:pt x="2766" y="1032"/>
                </a:cubicBezTo>
                <a:cubicBezTo>
                  <a:pt x="2766" y="1029"/>
                  <a:pt x="2767" y="1025"/>
                  <a:pt x="2767" y="1022"/>
                </a:cubicBezTo>
                <a:cubicBezTo>
                  <a:pt x="2767" y="1011"/>
                  <a:pt x="2763" y="1001"/>
                  <a:pt x="2755" y="992"/>
                </a:cubicBezTo>
                <a:cubicBezTo>
                  <a:pt x="2747" y="984"/>
                  <a:pt x="2737" y="979"/>
                  <a:pt x="2725" y="978"/>
                </a:cubicBezTo>
                <a:cubicBezTo>
                  <a:pt x="2729" y="967"/>
                  <a:pt x="2731" y="956"/>
                  <a:pt x="2731" y="945"/>
                </a:cubicBezTo>
                <a:cubicBezTo>
                  <a:pt x="2731" y="944"/>
                  <a:pt x="2731" y="942"/>
                  <a:pt x="2731" y="940"/>
                </a:cubicBezTo>
                <a:cubicBezTo>
                  <a:pt x="2731" y="928"/>
                  <a:pt x="2725" y="917"/>
                  <a:pt x="2716" y="909"/>
                </a:cubicBezTo>
                <a:cubicBezTo>
                  <a:pt x="2716" y="909"/>
                  <a:pt x="2716" y="909"/>
                  <a:pt x="2715" y="909"/>
                </a:cubicBezTo>
                <a:cubicBezTo>
                  <a:pt x="2737" y="885"/>
                  <a:pt x="2758" y="862"/>
                  <a:pt x="2777" y="837"/>
                </a:cubicBezTo>
                <a:cubicBezTo>
                  <a:pt x="2784" y="829"/>
                  <a:pt x="2787" y="819"/>
                  <a:pt x="2787" y="809"/>
                </a:cubicBezTo>
                <a:cubicBezTo>
                  <a:pt x="2787" y="797"/>
                  <a:pt x="2783" y="785"/>
                  <a:pt x="2774" y="777"/>
                </a:cubicBezTo>
                <a:cubicBezTo>
                  <a:pt x="2757" y="760"/>
                  <a:pt x="2731" y="760"/>
                  <a:pt x="2713" y="775"/>
                </a:cubicBezTo>
                <a:cubicBezTo>
                  <a:pt x="2663" y="818"/>
                  <a:pt x="2609" y="858"/>
                  <a:pt x="2556" y="896"/>
                </a:cubicBezTo>
                <a:cubicBezTo>
                  <a:pt x="2552" y="899"/>
                  <a:pt x="2548" y="902"/>
                  <a:pt x="2544" y="905"/>
                </a:cubicBezTo>
                <a:cubicBezTo>
                  <a:pt x="2595" y="839"/>
                  <a:pt x="2648" y="771"/>
                  <a:pt x="2709" y="715"/>
                </a:cubicBezTo>
                <a:cubicBezTo>
                  <a:pt x="2722" y="704"/>
                  <a:pt x="2735" y="693"/>
                  <a:pt x="2748" y="682"/>
                </a:cubicBezTo>
                <a:cubicBezTo>
                  <a:pt x="2759" y="673"/>
                  <a:pt x="2764" y="660"/>
                  <a:pt x="2764" y="647"/>
                </a:cubicBezTo>
                <a:cubicBezTo>
                  <a:pt x="2764" y="637"/>
                  <a:pt x="2761" y="627"/>
                  <a:pt x="2754" y="619"/>
                </a:cubicBezTo>
                <a:cubicBezTo>
                  <a:pt x="2738" y="600"/>
                  <a:pt x="2711" y="597"/>
                  <a:pt x="2691" y="612"/>
                </a:cubicBezTo>
                <a:cubicBezTo>
                  <a:pt x="2691" y="612"/>
                  <a:pt x="2690" y="613"/>
                  <a:pt x="2690" y="613"/>
                </a:cubicBezTo>
                <a:cubicBezTo>
                  <a:pt x="2690" y="613"/>
                  <a:pt x="2690" y="613"/>
                  <a:pt x="2690" y="613"/>
                </a:cubicBezTo>
                <a:cubicBezTo>
                  <a:pt x="2690" y="614"/>
                  <a:pt x="2689" y="614"/>
                  <a:pt x="2689" y="614"/>
                </a:cubicBezTo>
                <a:cubicBezTo>
                  <a:pt x="2684" y="618"/>
                  <a:pt x="2678" y="623"/>
                  <a:pt x="2673" y="627"/>
                </a:cubicBezTo>
                <a:cubicBezTo>
                  <a:pt x="2677" y="621"/>
                  <a:pt x="2679" y="614"/>
                  <a:pt x="2679" y="606"/>
                </a:cubicBezTo>
                <a:cubicBezTo>
                  <a:pt x="2679" y="598"/>
                  <a:pt x="2676" y="589"/>
                  <a:pt x="2671" y="582"/>
                </a:cubicBezTo>
                <a:cubicBezTo>
                  <a:pt x="2662" y="568"/>
                  <a:pt x="2647" y="561"/>
                  <a:pt x="2631" y="562"/>
                </a:cubicBezTo>
                <a:cubicBezTo>
                  <a:pt x="2645" y="551"/>
                  <a:pt x="2660" y="542"/>
                  <a:pt x="2674" y="533"/>
                </a:cubicBezTo>
                <a:cubicBezTo>
                  <a:pt x="2688" y="524"/>
                  <a:pt x="2696" y="509"/>
                  <a:pt x="2696" y="494"/>
                </a:cubicBezTo>
                <a:cubicBezTo>
                  <a:pt x="2696" y="486"/>
                  <a:pt x="2694" y="478"/>
                  <a:pt x="2689" y="471"/>
                </a:cubicBezTo>
                <a:cubicBezTo>
                  <a:pt x="2676" y="450"/>
                  <a:pt x="2649" y="443"/>
                  <a:pt x="2628" y="456"/>
                </a:cubicBezTo>
                <a:cubicBezTo>
                  <a:pt x="2628" y="456"/>
                  <a:pt x="2627" y="456"/>
                  <a:pt x="2627" y="456"/>
                </a:cubicBezTo>
                <a:cubicBezTo>
                  <a:pt x="2627" y="456"/>
                  <a:pt x="2627" y="456"/>
                  <a:pt x="2627" y="456"/>
                </a:cubicBezTo>
                <a:cubicBezTo>
                  <a:pt x="2627" y="456"/>
                  <a:pt x="2627" y="456"/>
                  <a:pt x="2627" y="456"/>
                </a:cubicBezTo>
                <a:cubicBezTo>
                  <a:pt x="2624" y="458"/>
                  <a:pt x="2620" y="460"/>
                  <a:pt x="2617" y="462"/>
                </a:cubicBezTo>
                <a:cubicBezTo>
                  <a:pt x="2625" y="456"/>
                  <a:pt x="2632" y="450"/>
                  <a:pt x="2640" y="443"/>
                </a:cubicBezTo>
                <a:cubicBezTo>
                  <a:pt x="2650" y="435"/>
                  <a:pt x="2656" y="422"/>
                  <a:pt x="2656" y="409"/>
                </a:cubicBezTo>
                <a:cubicBezTo>
                  <a:pt x="2656" y="400"/>
                  <a:pt x="2654" y="392"/>
                  <a:pt x="2649" y="384"/>
                </a:cubicBezTo>
                <a:cubicBezTo>
                  <a:pt x="2644" y="376"/>
                  <a:pt x="2636" y="371"/>
                  <a:pt x="2628" y="367"/>
                </a:cubicBezTo>
                <a:cubicBezTo>
                  <a:pt x="2633" y="364"/>
                  <a:pt x="2638" y="360"/>
                  <a:pt x="2643" y="357"/>
                </a:cubicBezTo>
                <a:cubicBezTo>
                  <a:pt x="2643" y="357"/>
                  <a:pt x="2642" y="357"/>
                  <a:pt x="2642" y="358"/>
                </a:cubicBezTo>
                <a:cubicBezTo>
                  <a:pt x="2643" y="357"/>
                  <a:pt x="2644" y="357"/>
                  <a:pt x="2644" y="356"/>
                </a:cubicBezTo>
                <a:cubicBezTo>
                  <a:pt x="2657" y="348"/>
                  <a:pt x="2663" y="334"/>
                  <a:pt x="2663" y="320"/>
                </a:cubicBezTo>
                <a:cubicBezTo>
                  <a:pt x="2663" y="311"/>
                  <a:pt x="2661" y="302"/>
                  <a:pt x="2656" y="294"/>
                </a:cubicBezTo>
                <a:cubicBezTo>
                  <a:pt x="2642" y="274"/>
                  <a:pt x="2614" y="269"/>
                  <a:pt x="2594" y="282"/>
                </a:cubicBezTo>
                <a:cubicBezTo>
                  <a:pt x="2593" y="282"/>
                  <a:pt x="2593" y="283"/>
                  <a:pt x="2592" y="283"/>
                </a:cubicBezTo>
                <a:cubicBezTo>
                  <a:pt x="2572" y="298"/>
                  <a:pt x="2547" y="309"/>
                  <a:pt x="2521" y="321"/>
                </a:cubicBezTo>
                <a:cubicBezTo>
                  <a:pt x="2516" y="323"/>
                  <a:pt x="2512" y="325"/>
                  <a:pt x="2508" y="327"/>
                </a:cubicBezTo>
                <a:cubicBezTo>
                  <a:pt x="2524" y="315"/>
                  <a:pt x="2540" y="302"/>
                  <a:pt x="2553" y="287"/>
                </a:cubicBezTo>
                <a:cubicBezTo>
                  <a:pt x="2561" y="278"/>
                  <a:pt x="2566" y="267"/>
                  <a:pt x="2566" y="256"/>
                </a:cubicBezTo>
                <a:cubicBezTo>
                  <a:pt x="2566" y="249"/>
                  <a:pt x="2564" y="241"/>
                  <a:pt x="2560" y="234"/>
                </a:cubicBezTo>
                <a:cubicBezTo>
                  <a:pt x="2550" y="217"/>
                  <a:pt x="2531" y="208"/>
                  <a:pt x="2512" y="212"/>
                </a:cubicBezTo>
                <a:cubicBezTo>
                  <a:pt x="2484" y="218"/>
                  <a:pt x="2457" y="232"/>
                  <a:pt x="2431" y="249"/>
                </a:cubicBezTo>
                <a:cubicBezTo>
                  <a:pt x="2436" y="242"/>
                  <a:pt x="2438" y="234"/>
                  <a:pt x="2438" y="226"/>
                </a:cubicBezTo>
                <a:cubicBezTo>
                  <a:pt x="2438" y="218"/>
                  <a:pt x="2436" y="210"/>
                  <a:pt x="2432" y="203"/>
                </a:cubicBezTo>
                <a:cubicBezTo>
                  <a:pt x="2421" y="184"/>
                  <a:pt x="2399" y="176"/>
                  <a:pt x="2378" y="183"/>
                </a:cubicBezTo>
                <a:cubicBezTo>
                  <a:pt x="2301" y="211"/>
                  <a:pt x="2231" y="266"/>
                  <a:pt x="2175" y="310"/>
                </a:cubicBezTo>
                <a:cubicBezTo>
                  <a:pt x="2086" y="380"/>
                  <a:pt x="2003" y="462"/>
                  <a:pt x="1913" y="568"/>
                </a:cubicBezTo>
                <a:cubicBezTo>
                  <a:pt x="1982" y="478"/>
                  <a:pt x="2056" y="390"/>
                  <a:pt x="2141" y="311"/>
                </a:cubicBezTo>
                <a:cubicBezTo>
                  <a:pt x="2148" y="305"/>
                  <a:pt x="2159" y="296"/>
                  <a:pt x="2172" y="286"/>
                </a:cubicBezTo>
                <a:cubicBezTo>
                  <a:pt x="2213" y="255"/>
                  <a:pt x="2259" y="219"/>
                  <a:pt x="2270" y="177"/>
                </a:cubicBezTo>
                <a:cubicBezTo>
                  <a:pt x="2271" y="174"/>
                  <a:pt x="2271" y="170"/>
                  <a:pt x="2271" y="166"/>
                </a:cubicBezTo>
                <a:cubicBezTo>
                  <a:pt x="2271" y="154"/>
                  <a:pt x="2266" y="142"/>
                  <a:pt x="2257" y="133"/>
                </a:cubicBezTo>
                <a:cubicBezTo>
                  <a:pt x="2246" y="122"/>
                  <a:pt x="2228" y="118"/>
                  <a:pt x="2213" y="123"/>
                </a:cubicBezTo>
                <a:cubicBezTo>
                  <a:pt x="2201" y="127"/>
                  <a:pt x="2189" y="132"/>
                  <a:pt x="2177" y="138"/>
                </a:cubicBezTo>
                <a:cubicBezTo>
                  <a:pt x="2175" y="136"/>
                  <a:pt x="2173" y="135"/>
                  <a:pt x="2170" y="135"/>
                </a:cubicBezTo>
                <a:cubicBezTo>
                  <a:pt x="2126" y="119"/>
                  <a:pt x="2074" y="143"/>
                  <a:pt x="2019" y="176"/>
                </a:cubicBezTo>
                <a:cubicBezTo>
                  <a:pt x="2025" y="160"/>
                  <a:pt x="2029" y="145"/>
                  <a:pt x="2029" y="130"/>
                </a:cubicBezTo>
                <a:cubicBezTo>
                  <a:pt x="2029" y="126"/>
                  <a:pt x="2028" y="122"/>
                  <a:pt x="2028" y="119"/>
                </a:cubicBezTo>
                <a:cubicBezTo>
                  <a:pt x="2025" y="98"/>
                  <a:pt x="2009" y="82"/>
                  <a:pt x="1988" y="80"/>
                </a:cubicBezTo>
                <a:cubicBezTo>
                  <a:pt x="1970" y="78"/>
                  <a:pt x="1952" y="81"/>
                  <a:pt x="1934" y="86"/>
                </a:cubicBezTo>
                <a:cubicBezTo>
                  <a:pt x="1934" y="86"/>
                  <a:pt x="1934" y="86"/>
                  <a:pt x="1934" y="86"/>
                </a:cubicBezTo>
                <a:cubicBezTo>
                  <a:pt x="1918" y="69"/>
                  <a:pt x="1890" y="68"/>
                  <a:pt x="1872" y="84"/>
                </a:cubicBezTo>
                <a:cubicBezTo>
                  <a:pt x="1866" y="88"/>
                  <a:pt x="1861" y="94"/>
                  <a:pt x="1856" y="99"/>
                </a:cubicBezTo>
                <a:cubicBezTo>
                  <a:pt x="1845" y="108"/>
                  <a:pt x="1833" y="117"/>
                  <a:pt x="1821" y="126"/>
                </a:cubicBezTo>
                <a:cubicBezTo>
                  <a:pt x="1823" y="121"/>
                  <a:pt x="1824" y="115"/>
                  <a:pt x="1825" y="109"/>
                </a:cubicBezTo>
                <a:cubicBezTo>
                  <a:pt x="1825" y="107"/>
                  <a:pt x="1825" y="105"/>
                  <a:pt x="1825" y="102"/>
                </a:cubicBezTo>
                <a:cubicBezTo>
                  <a:pt x="1825" y="90"/>
                  <a:pt x="1821" y="79"/>
                  <a:pt x="1812" y="70"/>
                </a:cubicBezTo>
                <a:cubicBezTo>
                  <a:pt x="1802" y="60"/>
                  <a:pt x="1787" y="56"/>
                  <a:pt x="1773" y="58"/>
                </a:cubicBezTo>
                <a:cubicBezTo>
                  <a:pt x="1714" y="68"/>
                  <a:pt x="1657" y="106"/>
                  <a:pt x="1611" y="136"/>
                </a:cubicBezTo>
                <a:cubicBezTo>
                  <a:pt x="1611" y="136"/>
                  <a:pt x="1610" y="137"/>
                  <a:pt x="1610" y="137"/>
                </a:cubicBezTo>
                <a:cubicBezTo>
                  <a:pt x="1610" y="135"/>
                  <a:pt x="1610" y="134"/>
                  <a:pt x="1610" y="132"/>
                </a:cubicBezTo>
                <a:cubicBezTo>
                  <a:pt x="1610" y="124"/>
                  <a:pt x="1608" y="116"/>
                  <a:pt x="1603" y="109"/>
                </a:cubicBezTo>
                <a:cubicBezTo>
                  <a:pt x="1593" y="91"/>
                  <a:pt x="1571" y="83"/>
                  <a:pt x="1551" y="89"/>
                </a:cubicBezTo>
                <a:cubicBezTo>
                  <a:pt x="1495" y="108"/>
                  <a:pt x="1446" y="151"/>
                  <a:pt x="1403" y="190"/>
                </a:cubicBezTo>
                <a:cubicBezTo>
                  <a:pt x="1405" y="183"/>
                  <a:pt x="1407" y="176"/>
                  <a:pt x="1408" y="169"/>
                </a:cubicBezTo>
                <a:cubicBezTo>
                  <a:pt x="1408" y="167"/>
                  <a:pt x="1408" y="165"/>
                  <a:pt x="1408" y="163"/>
                </a:cubicBezTo>
                <a:cubicBezTo>
                  <a:pt x="1408" y="162"/>
                  <a:pt x="1408" y="160"/>
                  <a:pt x="1408" y="159"/>
                </a:cubicBezTo>
                <a:cubicBezTo>
                  <a:pt x="1429" y="143"/>
                  <a:pt x="1450" y="127"/>
                  <a:pt x="1470" y="110"/>
                </a:cubicBezTo>
                <a:cubicBezTo>
                  <a:pt x="1481" y="101"/>
                  <a:pt x="1486" y="88"/>
                  <a:pt x="1486" y="76"/>
                </a:cubicBezTo>
                <a:cubicBezTo>
                  <a:pt x="1486" y="69"/>
                  <a:pt x="1485" y="62"/>
                  <a:pt x="1482" y="56"/>
                </a:cubicBezTo>
                <a:cubicBezTo>
                  <a:pt x="1472" y="37"/>
                  <a:pt x="1452" y="27"/>
                  <a:pt x="1431" y="32"/>
                </a:cubicBezTo>
                <a:cubicBezTo>
                  <a:pt x="1397" y="39"/>
                  <a:pt x="1365" y="56"/>
                  <a:pt x="1334" y="77"/>
                </a:cubicBezTo>
                <a:cubicBezTo>
                  <a:pt x="1321" y="43"/>
                  <a:pt x="1293" y="22"/>
                  <a:pt x="1254" y="17"/>
                </a:cubicBezTo>
                <a:cubicBezTo>
                  <a:pt x="1228" y="13"/>
                  <a:pt x="1202" y="17"/>
                  <a:pt x="1180" y="21"/>
                </a:cubicBezTo>
                <a:cubicBezTo>
                  <a:pt x="1084" y="39"/>
                  <a:pt x="1001" y="92"/>
                  <a:pt x="927" y="156"/>
                </a:cubicBezTo>
                <a:cubicBezTo>
                  <a:pt x="926" y="153"/>
                  <a:pt x="924" y="151"/>
                  <a:pt x="922" y="148"/>
                </a:cubicBezTo>
                <a:cubicBezTo>
                  <a:pt x="911" y="134"/>
                  <a:pt x="892" y="128"/>
                  <a:pt x="874" y="133"/>
                </a:cubicBezTo>
                <a:cubicBezTo>
                  <a:pt x="800" y="155"/>
                  <a:pt x="699" y="288"/>
                  <a:pt x="540" y="502"/>
                </a:cubicBezTo>
                <a:cubicBezTo>
                  <a:pt x="538" y="506"/>
                  <a:pt x="535" y="509"/>
                  <a:pt x="533" y="512"/>
                </a:cubicBezTo>
                <a:cubicBezTo>
                  <a:pt x="510" y="542"/>
                  <a:pt x="487" y="573"/>
                  <a:pt x="466" y="603"/>
                </a:cubicBezTo>
                <a:cubicBezTo>
                  <a:pt x="430" y="651"/>
                  <a:pt x="394" y="696"/>
                  <a:pt x="363" y="734"/>
                </a:cubicBezTo>
                <a:cubicBezTo>
                  <a:pt x="342" y="758"/>
                  <a:pt x="325" y="777"/>
                  <a:pt x="311" y="791"/>
                </a:cubicBezTo>
                <a:cubicBezTo>
                  <a:pt x="353" y="736"/>
                  <a:pt x="406" y="656"/>
                  <a:pt x="474" y="545"/>
                </a:cubicBezTo>
                <a:cubicBezTo>
                  <a:pt x="490" y="519"/>
                  <a:pt x="505" y="495"/>
                  <a:pt x="509" y="489"/>
                </a:cubicBezTo>
                <a:cubicBezTo>
                  <a:pt x="576" y="398"/>
                  <a:pt x="634" y="324"/>
                  <a:pt x="705" y="260"/>
                </a:cubicBezTo>
                <a:cubicBezTo>
                  <a:pt x="717" y="249"/>
                  <a:pt x="717" y="249"/>
                  <a:pt x="717" y="249"/>
                </a:cubicBezTo>
                <a:cubicBezTo>
                  <a:pt x="739" y="231"/>
                  <a:pt x="763" y="210"/>
                  <a:pt x="778" y="182"/>
                </a:cubicBezTo>
                <a:cubicBezTo>
                  <a:pt x="782" y="175"/>
                  <a:pt x="784" y="167"/>
                  <a:pt x="784" y="160"/>
                </a:cubicBezTo>
                <a:cubicBezTo>
                  <a:pt x="784" y="148"/>
                  <a:pt x="779" y="136"/>
                  <a:pt x="770" y="127"/>
                </a:cubicBezTo>
                <a:cubicBezTo>
                  <a:pt x="755" y="113"/>
                  <a:pt x="732" y="111"/>
                  <a:pt x="715" y="122"/>
                </a:cubicBezTo>
                <a:cubicBezTo>
                  <a:pt x="605" y="192"/>
                  <a:pt x="514" y="303"/>
                  <a:pt x="433" y="402"/>
                </a:cubicBezTo>
                <a:cubicBezTo>
                  <a:pt x="420" y="418"/>
                  <a:pt x="420" y="418"/>
                  <a:pt x="420" y="418"/>
                </a:cubicBezTo>
                <a:cubicBezTo>
                  <a:pt x="376" y="472"/>
                  <a:pt x="332" y="529"/>
                  <a:pt x="293" y="590"/>
                </a:cubicBezTo>
                <a:cubicBezTo>
                  <a:pt x="327" y="536"/>
                  <a:pt x="367" y="484"/>
                  <a:pt x="404" y="437"/>
                </a:cubicBezTo>
                <a:cubicBezTo>
                  <a:pt x="433" y="400"/>
                  <a:pt x="459" y="360"/>
                  <a:pt x="484" y="321"/>
                </a:cubicBezTo>
                <a:cubicBezTo>
                  <a:pt x="515" y="272"/>
                  <a:pt x="545" y="226"/>
                  <a:pt x="580" y="187"/>
                </a:cubicBezTo>
                <a:cubicBezTo>
                  <a:pt x="592" y="177"/>
                  <a:pt x="603" y="166"/>
                  <a:pt x="615" y="155"/>
                </a:cubicBezTo>
                <a:cubicBezTo>
                  <a:pt x="625" y="150"/>
                  <a:pt x="640" y="146"/>
                  <a:pt x="651" y="143"/>
                </a:cubicBezTo>
                <a:cubicBezTo>
                  <a:pt x="687" y="134"/>
                  <a:pt x="732" y="122"/>
                  <a:pt x="753" y="82"/>
                </a:cubicBezTo>
                <a:cubicBezTo>
                  <a:pt x="756" y="76"/>
                  <a:pt x="758" y="69"/>
                  <a:pt x="758" y="62"/>
                </a:cubicBezTo>
                <a:cubicBezTo>
                  <a:pt x="758" y="56"/>
                  <a:pt x="757" y="50"/>
                  <a:pt x="754" y="44"/>
                </a:cubicBezTo>
                <a:cubicBezTo>
                  <a:pt x="749" y="32"/>
                  <a:pt x="739" y="23"/>
                  <a:pt x="726" y="19"/>
                </a:cubicBezTo>
                <a:cubicBezTo>
                  <a:pt x="669" y="0"/>
                  <a:pt x="594" y="50"/>
                  <a:pt x="573" y="70"/>
                </a:cubicBezTo>
                <a:close/>
                <a:moveTo>
                  <a:pt x="1117" y="136"/>
                </a:moveTo>
                <a:cubicBezTo>
                  <a:pt x="1109" y="140"/>
                  <a:pt x="1102" y="144"/>
                  <a:pt x="1095" y="149"/>
                </a:cubicBezTo>
                <a:cubicBezTo>
                  <a:pt x="1094" y="149"/>
                  <a:pt x="1094" y="148"/>
                  <a:pt x="1093" y="148"/>
                </a:cubicBezTo>
                <a:cubicBezTo>
                  <a:pt x="1101" y="143"/>
                  <a:pt x="1109" y="139"/>
                  <a:pt x="1117" y="136"/>
                </a:cubicBezTo>
                <a:close/>
                <a:moveTo>
                  <a:pt x="1249" y="107"/>
                </a:moveTo>
                <a:cubicBezTo>
                  <a:pt x="1250" y="108"/>
                  <a:pt x="1250" y="108"/>
                  <a:pt x="1250" y="108"/>
                </a:cubicBezTo>
                <a:cubicBezTo>
                  <a:pt x="1250" y="108"/>
                  <a:pt x="1250" y="109"/>
                  <a:pt x="1250" y="110"/>
                </a:cubicBezTo>
                <a:cubicBezTo>
                  <a:pt x="1250" y="115"/>
                  <a:pt x="1249" y="125"/>
                  <a:pt x="1240" y="146"/>
                </a:cubicBezTo>
                <a:cubicBezTo>
                  <a:pt x="1239" y="137"/>
                  <a:pt x="1236" y="128"/>
                  <a:pt x="1230" y="120"/>
                </a:cubicBezTo>
                <a:cubicBezTo>
                  <a:pt x="1225" y="114"/>
                  <a:pt x="1218" y="110"/>
                  <a:pt x="1211" y="107"/>
                </a:cubicBezTo>
                <a:cubicBezTo>
                  <a:pt x="1237" y="104"/>
                  <a:pt x="1246" y="105"/>
                  <a:pt x="1249" y="107"/>
                </a:cubicBezTo>
                <a:close/>
                <a:moveTo>
                  <a:pt x="590" y="586"/>
                </a:moveTo>
                <a:cubicBezTo>
                  <a:pt x="580" y="605"/>
                  <a:pt x="569" y="624"/>
                  <a:pt x="559" y="643"/>
                </a:cubicBezTo>
                <a:cubicBezTo>
                  <a:pt x="543" y="673"/>
                  <a:pt x="543" y="673"/>
                  <a:pt x="543" y="673"/>
                </a:cubicBezTo>
                <a:cubicBezTo>
                  <a:pt x="527" y="702"/>
                  <a:pt x="509" y="735"/>
                  <a:pt x="494" y="771"/>
                </a:cubicBezTo>
                <a:cubicBezTo>
                  <a:pt x="473" y="803"/>
                  <a:pt x="452" y="836"/>
                  <a:pt x="432" y="869"/>
                </a:cubicBezTo>
                <a:cubicBezTo>
                  <a:pt x="409" y="905"/>
                  <a:pt x="385" y="942"/>
                  <a:pt x="361" y="979"/>
                </a:cubicBezTo>
                <a:cubicBezTo>
                  <a:pt x="395" y="888"/>
                  <a:pt x="440" y="801"/>
                  <a:pt x="496" y="717"/>
                </a:cubicBezTo>
                <a:cubicBezTo>
                  <a:pt x="510" y="695"/>
                  <a:pt x="526" y="674"/>
                  <a:pt x="541" y="652"/>
                </a:cubicBezTo>
                <a:cubicBezTo>
                  <a:pt x="557" y="631"/>
                  <a:pt x="573" y="609"/>
                  <a:pt x="590" y="586"/>
                </a:cubicBezTo>
                <a:close/>
                <a:moveTo>
                  <a:pt x="665" y="689"/>
                </a:moveTo>
                <a:cubicBezTo>
                  <a:pt x="675" y="674"/>
                  <a:pt x="684" y="659"/>
                  <a:pt x="694" y="645"/>
                </a:cubicBezTo>
                <a:cubicBezTo>
                  <a:pt x="667" y="690"/>
                  <a:pt x="642" y="734"/>
                  <a:pt x="620" y="775"/>
                </a:cubicBezTo>
                <a:cubicBezTo>
                  <a:pt x="615" y="779"/>
                  <a:pt x="611" y="783"/>
                  <a:pt x="606" y="787"/>
                </a:cubicBezTo>
                <a:cubicBezTo>
                  <a:pt x="625" y="755"/>
                  <a:pt x="645" y="722"/>
                  <a:pt x="665" y="689"/>
                </a:cubicBezTo>
                <a:close/>
                <a:moveTo>
                  <a:pt x="636" y="1095"/>
                </a:moveTo>
                <a:cubicBezTo>
                  <a:pt x="635" y="1096"/>
                  <a:pt x="634" y="1097"/>
                  <a:pt x="633" y="1098"/>
                </a:cubicBezTo>
                <a:cubicBezTo>
                  <a:pt x="633" y="1098"/>
                  <a:pt x="633" y="1097"/>
                  <a:pt x="633" y="1097"/>
                </a:cubicBezTo>
                <a:cubicBezTo>
                  <a:pt x="634" y="1096"/>
                  <a:pt x="635" y="1095"/>
                  <a:pt x="636" y="1095"/>
                </a:cubicBezTo>
                <a:close/>
                <a:moveTo>
                  <a:pt x="1275" y="453"/>
                </a:moveTo>
                <a:cubicBezTo>
                  <a:pt x="1244" y="495"/>
                  <a:pt x="1217" y="535"/>
                  <a:pt x="1196" y="569"/>
                </a:cubicBezTo>
                <a:cubicBezTo>
                  <a:pt x="1154" y="636"/>
                  <a:pt x="1115" y="711"/>
                  <a:pt x="1074" y="800"/>
                </a:cubicBezTo>
                <a:cubicBezTo>
                  <a:pt x="1066" y="811"/>
                  <a:pt x="1059" y="823"/>
                  <a:pt x="1051" y="834"/>
                </a:cubicBezTo>
                <a:cubicBezTo>
                  <a:pt x="1004" y="903"/>
                  <a:pt x="956" y="975"/>
                  <a:pt x="905" y="1042"/>
                </a:cubicBezTo>
                <a:cubicBezTo>
                  <a:pt x="891" y="1061"/>
                  <a:pt x="891" y="1061"/>
                  <a:pt x="891" y="1061"/>
                </a:cubicBezTo>
                <a:cubicBezTo>
                  <a:pt x="889" y="1064"/>
                  <a:pt x="886" y="1068"/>
                  <a:pt x="882" y="1073"/>
                </a:cubicBezTo>
                <a:cubicBezTo>
                  <a:pt x="893" y="1042"/>
                  <a:pt x="906" y="1011"/>
                  <a:pt x="916" y="988"/>
                </a:cubicBezTo>
                <a:cubicBezTo>
                  <a:pt x="926" y="964"/>
                  <a:pt x="926" y="964"/>
                  <a:pt x="926" y="964"/>
                </a:cubicBezTo>
                <a:cubicBezTo>
                  <a:pt x="974" y="842"/>
                  <a:pt x="1042" y="721"/>
                  <a:pt x="1129" y="605"/>
                </a:cubicBezTo>
                <a:cubicBezTo>
                  <a:pt x="1145" y="584"/>
                  <a:pt x="1162" y="563"/>
                  <a:pt x="1179" y="542"/>
                </a:cubicBezTo>
                <a:cubicBezTo>
                  <a:pt x="1210" y="511"/>
                  <a:pt x="1242" y="482"/>
                  <a:pt x="1275" y="453"/>
                </a:cubicBezTo>
                <a:close/>
                <a:moveTo>
                  <a:pt x="1253" y="701"/>
                </a:moveTo>
                <a:cubicBezTo>
                  <a:pt x="1290" y="652"/>
                  <a:pt x="1332" y="597"/>
                  <a:pt x="1378" y="541"/>
                </a:cubicBezTo>
                <a:cubicBezTo>
                  <a:pt x="1360" y="567"/>
                  <a:pt x="1341" y="594"/>
                  <a:pt x="1322" y="623"/>
                </a:cubicBezTo>
                <a:cubicBezTo>
                  <a:pt x="1282" y="683"/>
                  <a:pt x="1244" y="745"/>
                  <a:pt x="1207" y="805"/>
                </a:cubicBezTo>
                <a:cubicBezTo>
                  <a:pt x="1198" y="820"/>
                  <a:pt x="1188" y="836"/>
                  <a:pt x="1179" y="851"/>
                </a:cubicBezTo>
                <a:cubicBezTo>
                  <a:pt x="1190" y="819"/>
                  <a:pt x="1202" y="787"/>
                  <a:pt x="1214" y="755"/>
                </a:cubicBezTo>
                <a:cubicBezTo>
                  <a:pt x="1227" y="737"/>
                  <a:pt x="1240" y="719"/>
                  <a:pt x="1253" y="701"/>
                </a:cubicBezTo>
                <a:close/>
                <a:moveTo>
                  <a:pt x="1852" y="240"/>
                </a:moveTo>
                <a:cubicBezTo>
                  <a:pt x="1872" y="226"/>
                  <a:pt x="1872" y="226"/>
                  <a:pt x="1872" y="226"/>
                </a:cubicBezTo>
                <a:cubicBezTo>
                  <a:pt x="1874" y="224"/>
                  <a:pt x="1877" y="222"/>
                  <a:pt x="1880" y="220"/>
                </a:cubicBezTo>
                <a:cubicBezTo>
                  <a:pt x="1866" y="236"/>
                  <a:pt x="1852" y="251"/>
                  <a:pt x="1839" y="264"/>
                </a:cubicBezTo>
                <a:cubicBezTo>
                  <a:pt x="1825" y="279"/>
                  <a:pt x="1813" y="292"/>
                  <a:pt x="1805" y="302"/>
                </a:cubicBezTo>
                <a:cubicBezTo>
                  <a:pt x="1788" y="323"/>
                  <a:pt x="1771" y="345"/>
                  <a:pt x="1753" y="367"/>
                </a:cubicBezTo>
                <a:cubicBezTo>
                  <a:pt x="1683" y="431"/>
                  <a:pt x="1622" y="502"/>
                  <a:pt x="1572" y="578"/>
                </a:cubicBezTo>
                <a:cubicBezTo>
                  <a:pt x="1555" y="603"/>
                  <a:pt x="1539" y="629"/>
                  <a:pt x="1525" y="656"/>
                </a:cubicBezTo>
                <a:cubicBezTo>
                  <a:pt x="1506" y="680"/>
                  <a:pt x="1487" y="704"/>
                  <a:pt x="1469" y="729"/>
                </a:cubicBezTo>
                <a:cubicBezTo>
                  <a:pt x="1449" y="756"/>
                  <a:pt x="1429" y="783"/>
                  <a:pt x="1410" y="811"/>
                </a:cubicBezTo>
                <a:cubicBezTo>
                  <a:pt x="1419" y="788"/>
                  <a:pt x="1428" y="766"/>
                  <a:pt x="1438" y="743"/>
                </a:cubicBezTo>
                <a:cubicBezTo>
                  <a:pt x="1444" y="735"/>
                  <a:pt x="1450" y="727"/>
                  <a:pt x="1455" y="719"/>
                </a:cubicBezTo>
                <a:cubicBezTo>
                  <a:pt x="1549" y="587"/>
                  <a:pt x="1647" y="462"/>
                  <a:pt x="1749" y="349"/>
                </a:cubicBezTo>
                <a:cubicBezTo>
                  <a:pt x="1749" y="349"/>
                  <a:pt x="1797" y="294"/>
                  <a:pt x="1797" y="294"/>
                </a:cubicBezTo>
                <a:cubicBezTo>
                  <a:pt x="1807" y="281"/>
                  <a:pt x="1818" y="269"/>
                  <a:pt x="1829" y="257"/>
                </a:cubicBezTo>
                <a:cubicBezTo>
                  <a:pt x="1837" y="251"/>
                  <a:pt x="1844" y="245"/>
                  <a:pt x="1852" y="240"/>
                </a:cubicBezTo>
                <a:close/>
                <a:moveTo>
                  <a:pt x="1894" y="365"/>
                </a:moveTo>
                <a:cubicBezTo>
                  <a:pt x="1808" y="450"/>
                  <a:pt x="1732" y="541"/>
                  <a:pt x="1666" y="637"/>
                </a:cubicBezTo>
                <a:cubicBezTo>
                  <a:pt x="1654" y="654"/>
                  <a:pt x="1643" y="672"/>
                  <a:pt x="1632" y="689"/>
                </a:cubicBezTo>
                <a:cubicBezTo>
                  <a:pt x="1613" y="709"/>
                  <a:pt x="1595" y="729"/>
                  <a:pt x="1577" y="748"/>
                </a:cubicBezTo>
                <a:cubicBezTo>
                  <a:pt x="1584" y="734"/>
                  <a:pt x="1592" y="720"/>
                  <a:pt x="1600" y="706"/>
                </a:cubicBezTo>
                <a:cubicBezTo>
                  <a:pt x="1674" y="609"/>
                  <a:pt x="1749" y="515"/>
                  <a:pt x="1818" y="429"/>
                </a:cubicBezTo>
                <a:cubicBezTo>
                  <a:pt x="1842" y="407"/>
                  <a:pt x="1868" y="386"/>
                  <a:pt x="1894" y="365"/>
                </a:cubicBezTo>
                <a:close/>
                <a:moveTo>
                  <a:pt x="2264" y="375"/>
                </a:moveTo>
                <a:cubicBezTo>
                  <a:pt x="2282" y="361"/>
                  <a:pt x="2301" y="348"/>
                  <a:pt x="2321" y="335"/>
                </a:cubicBezTo>
                <a:cubicBezTo>
                  <a:pt x="2335" y="325"/>
                  <a:pt x="2350" y="315"/>
                  <a:pt x="2364" y="305"/>
                </a:cubicBezTo>
                <a:cubicBezTo>
                  <a:pt x="2357" y="312"/>
                  <a:pt x="2349" y="320"/>
                  <a:pt x="2342" y="327"/>
                </a:cubicBezTo>
                <a:cubicBezTo>
                  <a:pt x="2336" y="331"/>
                  <a:pt x="2329" y="335"/>
                  <a:pt x="2323" y="340"/>
                </a:cubicBezTo>
                <a:cubicBezTo>
                  <a:pt x="2134" y="479"/>
                  <a:pt x="1989" y="622"/>
                  <a:pt x="1879" y="775"/>
                </a:cubicBezTo>
                <a:cubicBezTo>
                  <a:pt x="1873" y="785"/>
                  <a:pt x="1866" y="795"/>
                  <a:pt x="1859" y="805"/>
                </a:cubicBezTo>
                <a:cubicBezTo>
                  <a:pt x="1837" y="827"/>
                  <a:pt x="1816" y="850"/>
                  <a:pt x="1794" y="873"/>
                </a:cubicBezTo>
                <a:cubicBezTo>
                  <a:pt x="1822" y="832"/>
                  <a:pt x="1852" y="791"/>
                  <a:pt x="1883" y="751"/>
                </a:cubicBezTo>
                <a:cubicBezTo>
                  <a:pt x="1979" y="634"/>
                  <a:pt x="2107" y="491"/>
                  <a:pt x="2264" y="375"/>
                </a:cubicBezTo>
                <a:close/>
                <a:moveTo>
                  <a:pt x="1932" y="859"/>
                </a:moveTo>
                <a:cubicBezTo>
                  <a:pt x="2029" y="762"/>
                  <a:pt x="2029" y="762"/>
                  <a:pt x="2029" y="762"/>
                </a:cubicBezTo>
                <a:cubicBezTo>
                  <a:pt x="2033" y="757"/>
                  <a:pt x="2038" y="752"/>
                  <a:pt x="2043" y="748"/>
                </a:cubicBezTo>
                <a:cubicBezTo>
                  <a:pt x="2009" y="799"/>
                  <a:pt x="1977" y="852"/>
                  <a:pt x="1946" y="903"/>
                </a:cubicBezTo>
                <a:cubicBezTo>
                  <a:pt x="1923" y="943"/>
                  <a:pt x="1923" y="943"/>
                  <a:pt x="1923" y="943"/>
                </a:cubicBezTo>
                <a:cubicBezTo>
                  <a:pt x="1914" y="958"/>
                  <a:pt x="1903" y="973"/>
                  <a:pt x="1893" y="989"/>
                </a:cubicBezTo>
                <a:cubicBezTo>
                  <a:pt x="1871" y="1013"/>
                  <a:pt x="1849" y="1037"/>
                  <a:pt x="1829" y="1060"/>
                </a:cubicBezTo>
                <a:cubicBezTo>
                  <a:pt x="1856" y="989"/>
                  <a:pt x="1889" y="923"/>
                  <a:pt x="1929" y="862"/>
                </a:cubicBezTo>
                <a:cubicBezTo>
                  <a:pt x="1930" y="861"/>
                  <a:pt x="1931" y="860"/>
                  <a:pt x="1932" y="859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/>
          <a:lstStyle/>
          <a:p>
            <a:endParaRPr lang="zh-CN" altLang="en-US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016315" y="3941273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600" dirty="0">
                <a:solidFill>
                  <a:schemeClr val="tx2">
                    <a:lumMod val="75000"/>
                  </a:schemeClr>
                </a:solidFill>
                <a:cs typeface="DFPShaoNvW5-GB" charset="-122"/>
                <a:sym typeface="Arial" panose="020B0604020202020204"/>
              </a:rPr>
              <a:t>核心算法</a:t>
            </a:r>
          </a:p>
        </p:txBody>
      </p:sp>
      <p:grpSp>
        <p:nvGrpSpPr>
          <p:cNvPr id="31" name="Group 70"/>
          <p:cNvGrpSpPr/>
          <p:nvPr/>
        </p:nvGrpSpPr>
        <p:grpSpPr>
          <a:xfrm>
            <a:off x="2769610" y="795534"/>
            <a:ext cx="6600172" cy="5135635"/>
            <a:chOff x="-1" y="0"/>
            <a:chExt cx="2335461" cy="1802808"/>
          </a:xfrm>
        </p:grpSpPr>
        <p:sp>
          <p:nvSpPr>
            <p:cNvPr id="32" name="chenying0907 66"/>
            <p:cNvSpPr/>
            <p:nvPr/>
          </p:nvSpPr>
          <p:spPr>
            <a:xfrm>
              <a:off x="88900" y="177800"/>
              <a:ext cx="2125877" cy="14255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9" h="21550" extrusionOk="0">
                  <a:moveTo>
                    <a:pt x="21281" y="131"/>
                  </a:moveTo>
                  <a:cubicBezTo>
                    <a:pt x="20628" y="31"/>
                    <a:pt x="2649" y="215"/>
                    <a:pt x="166" y="0"/>
                  </a:cubicBezTo>
                  <a:cubicBezTo>
                    <a:pt x="70" y="3334"/>
                    <a:pt x="43" y="6398"/>
                    <a:pt x="99" y="9794"/>
                  </a:cubicBezTo>
                  <a:cubicBezTo>
                    <a:pt x="201" y="15985"/>
                    <a:pt x="-129" y="17592"/>
                    <a:pt x="60" y="21542"/>
                  </a:cubicBezTo>
                  <a:cubicBezTo>
                    <a:pt x="1560" y="21600"/>
                    <a:pt x="19091" y="21287"/>
                    <a:pt x="21090" y="21542"/>
                  </a:cubicBezTo>
                  <a:cubicBezTo>
                    <a:pt x="21175" y="18119"/>
                    <a:pt x="21202" y="17551"/>
                    <a:pt x="21175" y="14349"/>
                  </a:cubicBezTo>
                  <a:cubicBezTo>
                    <a:pt x="21134" y="9458"/>
                    <a:pt x="21471" y="5014"/>
                    <a:pt x="21281" y="131"/>
                  </a:cubicBezTo>
                  <a:close/>
                </a:path>
              </a:pathLst>
            </a:custGeom>
            <a:noFill/>
            <a:ln w="38100" cap="flat">
              <a:solidFill>
                <a:schemeClr val="tx1">
                  <a:lumMod val="75000"/>
                  <a:lumOff val="25000"/>
                </a:schemeClr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  <p:sp>
          <p:nvSpPr>
            <p:cNvPr id="33" name="chenying0907 67"/>
            <p:cNvSpPr/>
            <p:nvPr/>
          </p:nvSpPr>
          <p:spPr>
            <a:xfrm>
              <a:off x="-1" y="0"/>
              <a:ext cx="2335461" cy="1844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11" h="19061" extrusionOk="0">
                  <a:moveTo>
                    <a:pt x="902" y="18172"/>
                  </a:moveTo>
                  <a:cubicBezTo>
                    <a:pt x="357" y="17727"/>
                    <a:pt x="-200" y="12317"/>
                    <a:pt x="71" y="5707"/>
                  </a:cubicBezTo>
                  <a:cubicBezTo>
                    <a:pt x="379" y="-1823"/>
                    <a:pt x="1461" y="270"/>
                    <a:pt x="2010" y="259"/>
                  </a:cubicBezTo>
                  <a:cubicBezTo>
                    <a:pt x="7486" y="145"/>
                    <a:pt x="12959" y="733"/>
                    <a:pt x="18433" y="1907"/>
                  </a:cubicBezTo>
                  <a:cubicBezTo>
                    <a:pt x="19405" y="2115"/>
                    <a:pt x="21400" y="-2382"/>
                    <a:pt x="21308" y="14217"/>
                  </a:cubicBezTo>
                  <a:cubicBezTo>
                    <a:pt x="21311" y="19032"/>
                    <a:pt x="20486" y="19218"/>
                    <a:pt x="19999" y="19008"/>
                  </a:cubicBezTo>
                </a:path>
              </a:pathLst>
            </a:custGeom>
            <a:noFill/>
            <a:ln w="38100" cap="flat">
              <a:solidFill>
                <a:schemeClr val="tx1">
                  <a:lumMod val="75000"/>
                  <a:lumOff val="25000"/>
                </a:schemeClr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  <p:sp>
          <p:nvSpPr>
            <p:cNvPr id="34" name="chenying0907 68"/>
            <p:cNvSpPr/>
            <p:nvPr/>
          </p:nvSpPr>
          <p:spPr>
            <a:xfrm>
              <a:off x="1130300" y="1600199"/>
              <a:ext cx="20498" cy="2026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358" h="19845" extrusionOk="0">
                  <a:moveTo>
                    <a:pt x="0" y="0"/>
                  </a:moveTo>
                  <a:cubicBezTo>
                    <a:pt x="21600" y="4703"/>
                    <a:pt x="13319" y="10461"/>
                    <a:pt x="16331" y="15310"/>
                  </a:cubicBezTo>
                  <a:cubicBezTo>
                    <a:pt x="16793" y="16055"/>
                    <a:pt x="11256" y="21600"/>
                    <a:pt x="11542" y="19282"/>
                  </a:cubicBezTo>
                </a:path>
              </a:pathLst>
            </a:custGeom>
            <a:noFill/>
            <a:ln w="38100" cap="flat">
              <a:solidFill>
                <a:schemeClr val="tx1">
                  <a:lumMod val="75000"/>
                  <a:lumOff val="25000"/>
                </a:schemeClr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</p:grpSp>
      <p:grpSp>
        <p:nvGrpSpPr>
          <p:cNvPr id="2" name="组 1"/>
          <p:cNvGrpSpPr/>
          <p:nvPr/>
        </p:nvGrpSpPr>
        <p:grpSpPr>
          <a:xfrm>
            <a:off x="5084257" y="1965052"/>
            <a:ext cx="1623568" cy="1509690"/>
            <a:chOff x="4431238" y="1508012"/>
            <a:chExt cx="2360904" cy="2195308"/>
          </a:xfrm>
        </p:grpSpPr>
        <p:sp>
          <p:nvSpPr>
            <p:cNvPr id="37" name="chenying0907 201"/>
            <p:cNvSpPr/>
            <p:nvPr/>
          </p:nvSpPr>
          <p:spPr>
            <a:xfrm>
              <a:off x="4431238" y="1508012"/>
              <a:ext cx="2360904" cy="21953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010" y="4955"/>
                  </a:moveTo>
                  <a:cubicBezTo>
                    <a:pt x="18465" y="9425"/>
                    <a:pt x="18297" y="14113"/>
                    <a:pt x="21600" y="18296"/>
                  </a:cubicBezTo>
                  <a:cubicBezTo>
                    <a:pt x="14274" y="17484"/>
                    <a:pt x="12639" y="14333"/>
                    <a:pt x="6691" y="21600"/>
                  </a:cubicBezTo>
                  <a:cubicBezTo>
                    <a:pt x="10802" y="16578"/>
                    <a:pt x="3281" y="10613"/>
                    <a:pt x="0" y="8990"/>
                  </a:cubicBezTo>
                  <a:cubicBezTo>
                    <a:pt x="4976" y="11451"/>
                    <a:pt x="9737" y="4157"/>
                    <a:pt x="10108" y="0"/>
                  </a:cubicBezTo>
                  <a:cubicBezTo>
                    <a:pt x="12265" y="4785"/>
                    <a:pt x="16387" y="6388"/>
                    <a:pt x="21010" y="4955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38100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5434292" y="1860569"/>
              <a:ext cx="858274" cy="13426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kumimoji="1" lang="en-US" altLang="zh-CN" sz="5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/>
                  <a:ea typeface="微软雅黑" panose="020B0503020204020204" charset="-122"/>
                  <a:cs typeface="DFPShaoNvW5-GB" charset="-122"/>
                  <a:sym typeface="Arial" panose="020B0604020202020204"/>
                </a:rPr>
                <a:t>4</a:t>
              </a:r>
              <a:endParaRPr kumimoji="1" lang="zh-CN" altLang="en-US" sz="5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/>
                <a:ea typeface="微软雅黑" panose="020B0503020204020204" charset="-122"/>
                <a:cs typeface="DFPShaoNvW5-GB" charset="-122"/>
                <a:sym typeface="Arial" panose="020B0604020202020204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4425826" y="4118752"/>
            <a:ext cx="3876891" cy="646273"/>
            <a:chOff x="7637775" y="5530041"/>
            <a:chExt cx="4000129" cy="646029"/>
          </a:xfrm>
        </p:grpSpPr>
        <p:sp>
          <p:nvSpPr>
            <p:cNvPr id="22" name="任意多边形 21"/>
            <p:cNvSpPr/>
            <p:nvPr/>
          </p:nvSpPr>
          <p:spPr>
            <a:xfrm>
              <a:off x="7637775" y="6096678"/>
              <a:ext cx="2494104" cy="79392"/>
            </a:xfrm>
            <a:custGeom>
              <a:avLst/>
              <a:gdLst>
                <a:gd name="connsiteX0" fmla="*/ 2569580 w 2569580"/>
                <a:gd name="connsiteY0" fmla="*/ 13982 h 95004"/>
                <a:gd name="connsiteX1" fmla="*/ 2187616 w 2569580"/>
                <a:gd name="connsiteY1" fmla="*/ 13982 h 95004"/>
                <a:gd name="connsiteX2" fmla="*/ 2118167 w 2569580"/>
                <a:gd name="connsiteY2" fmla="*/ 37131 h 95004"/>
                <a:gd name="connsiteX3" fmla="*/ 1481560 w 2569580"/>
                <a:gd name="connsiteY3" fmla="*/ 60280 h 95004"/>
                <a:gd name="connsiteX4" fmla="*/ 1388962 w 2569580"/>
                <a:gd name="connsiteY4" fmla="*/ 71855 h 95004"/>
                <a:gd name="connsiteX5" fmla="*/ 1307940 w 2569580"/>
                <a:gd name="connsiteY5" fmla="*/ 83430 h 95004"/>
                <a:gd name="connsiteX6" fmla="*/ 844952 w 2569580"/>
                <a:gd name="connsiteY6" fmla="*/ 71855 h 95004"/>
                <a:gd name="connsiteX7" fmla="*/ 775504 w 2569580"/>
                <a:gd name="connsiteY7" fmla="*/ 48706 h 95004"/>
                <a:gd name="connsiteX8" fmla="*/ 740780 w 2569580"/>
                <a:gd name="connsiteY8" fmla="*/ 37131 h 95004"/>
                <a:gd name="connsiteX9" fmla="*/ 254643 w 2569580"/>
                <a:gd name="connsiteY9" fmla="*/ 48706 h 95004"/>
                <a:gd name="connsiteX10" fmla="*/ 219919 w 2569580"/>
                <a:gd name="connsiteY10" fmla="*/ 60280 h 95004"/>
                <a:gd name="connsiteX11" fmla="*/ 196770 w 2569580"/>
                <a:gd name="connsiteY11" fmla="*/ 95004 h 95004"/>
                <a:gd name="connsiteX12" fmla="*/ 0 w 2569580"/>
                <a:gd name="connsiteY12" fmla="*/ 83430 h 95004"/>
                <a:gd name="connsiteX0-1" fmla="*/ 2541747 w 2541747"/>
                <a:gd name="connsiteY0-2" fmla="*/ 13982 h 95004"/>
                <a:gd name="connsiteX1-3" fmla="*/ 2159783 w 2541747"/>
                <a:gd name="connsiteY1-4" fmla="*/ 13982 h 95004"/>
                <a:gd name="connsiteX2-5" fmla="*/ 2090334 w 2541747"/>
                <a:gd name="connsiteY2-6" fmla="*/ 37131 h 95004"/>
                <a:gd name="connsiteX3-7" fmla="*/ 1453727 w 2541747"/>
                <a:gd name="connsiteY3-8" fmla="*/ 60280 h 95004"/>
                <a:gd name="connsiteX4-9" fmla="*/ 1361129 w 2541747"/>
                <a:gd name="connsiteY4-10" fmla="*/ 71855 h 95004"/>
                <a:gd name="connsiteX5-11" fmla="*/ 1280107 w 2541747"/>
                <a:gd name="connsiteY5-12" fmla="*/ 83430 h 95004"/>
                <a:gd name="connsiteX6-13" fmla="*/ 817119 w 2541747"/>
                <a:gd name="connsiteY6-14" fmla="*/ 71855 h 95004"/>
                <a:gd name="connsiteX7-15" fmla="*/ 747671 w 2541747"/>
                <a:gd name="connsiteY7-16" fmla="*/ 48706 h 95004"/>
                <a:gd name="connsiteX8-17" fmla="*/ 712947 w 2541747"/>
                <a:gd name="connsiteY8-18" fmla="*/ 37131 h 95004"/>
                <a:gd name="connsiteX9-19" fmla="*/ 226810 w 2541747"/>
                <a:gd name="connsiteY9-20" fmla="*/ 48706 h 95004"/>
                <a:gd name="connsiteX10-21" fmla="*/ 192086 w 2541747"/>
                <a:gd name="connsiteY10-22" fmla="*/ 60280 h 95004"/>
                <a:gd name="connsiteX11-23" fmla="*/ 168937 w 2541747"/>
                <a:gd name="connsiteY11-24" fmla="*/ 95004 h 95004"/>
                <a:gd name="connsiteX12-25" fmla="*/ 0 w 2541747"/>
                <a:gd name="connsiteY12-26" fmla="*/ 24815 h 95004"/>
                <a:gd name="connsiteX0-27" fmla="*/ 2541747 w 2541747"/>
                <a:gd name="connsiteY0-28" fmla="*/ 13982 h 95004"/>
                <a:gd name="connsiteX1-29" fmla="*/ 2159783 w 2541747"/>
                <a:gd name="connsiteY1-30" fmla="*/ 13982 h 95004"/>
                <a:gd name="connsiteX2-31" fmla="*/ 2090334 w 2541747"/>
                <a:gd name="connsiteY2-32" fmla="*/ 37131 h 95004"/>
                <a:gd name="connsiteX3-33" fmla="*/ 1453727 w 2541747"/>
                <a:gd name="connsiteY3-34" fmla="*/ 60280 h 95004"/>
                <a:gd name="connsiteX4-35" fmla="*/ 1361129 w 2541747"/>
                <a:gd name="connsiteY4-36" fmla="*/ 71855 h 95004"/>
                <a:gd name="connsiteX5-37" fmla="*/ 1280107 w 2541747"/>
                <a:gd name="connsiteY5-38" fmla="*/ 83430 h 95004"/>
                <a:gd name="connsiteX6-39" fmla="*/ 817119 w 2541747"/>
                <a:gd name="connsiteY6-40" fmla="*/ 71855 h 95004"/>
                <a:gd name="connsiteX7-41" fmla="*/ 747671 w 2541747"/>
                <a:gd name="connsiteY7-42" fmla="*/ 48706 h 95004"/>
                <a:gd name="connsiteX8-43" fmla="*/ 712947 w 2541747"/>
                <a:gd name="connsiteY8-44" fmla="*/ 37131 h 95004"/>
                <a:gd name="connsiteX9-45" fmla="*/ 226810 w 2541747"/>
                <a:gd name="connsiteY9-46" fmla="*/ 48706 h 95004"/>
                <a:gd name="connsiteX10-47" fmla="*/ 192086 w 2541747"/>
                <a:gd name="connsiteY10-48" fmla="*/ 60280 h 95004"/>
                <a:gd name="connsiteX11-49" fmla="*/ 168937 w 2541747"/>
                <a:gd name="connsiteY11-50" fmla="*/ 95004 h 95004"/>
                <a:gd name="connsiteX12-51" fmla="*/ 0 w 2541747"/>
                <a:gd name="connsiteY12-52" fmla="*/ 24815 h 95004"/>
                <a:gd name="connsiteX0-53" fmla="*/ 2537771 w 2537771"/>
                <a:gd name="connsiteY0-54" fmla="*/ 13982 h 95004"/>
                <a:gd name="connsiteX1-55" fmla="*/ 2155807 w 2537771"/>
                <a:gd name="connsiteY1-56" fmla="*/ 13982 h 95004"/>
                <a:gd name="connsiteX2-57" fmla="*/ 2086358 w 2537771"/>
                <a:gd name="connsiteY2-58" fmla="*/ 37131 h 95004"/>
                <a:gd name="connsiteX3-59" fmla="*/ 1449751 w 2537771"/>
                <a:gd name="connsiteY3-60" fmla="*/ 60280 h 95004"/>
                <a:gd name="connsiteX4-61" fmla="*/ 1357153 w 2537771"/>
                <a:gd name="connsiteY4-62" fmla="*/ 71855 h 95004"/>
                <a:gd name="connsiteX5-63" fmla="*/ 1276131 w 2537771"/>
                <a:gd name="connsiteY5-64" fmla="*/ 83430 h 95004"/>
                <a:gd name="connsiteX6-65" fmla="*/ 813143 w 2537771"/>
                <a:gd name="connsiteY6-66" fmla="*/ 71855 h 95004"/>
                <a:gd name="connsiteX7-67" fmla="*/ 743695 w 2537771"/>
                <a:gd name="connsiteY7-68" fmla="*/ 48706 h 95004"/>
                <a:gd name="connsiteX8-69" fmla="*/ 708971 w 2537771"/>
                <a:gd name="connsiteY8-70" fmla="*/ 37131 h 95004"/>
                <a:gd name="connsiteX9-71" fmla="*/ 222834 w 2537771"/>
                <a:gd name="connsiteY9-72" fmla="*/ 48706 h 95004"/>
                <a:gd name="connsiteX10-73" fmla="*/ 188110 w 2537771"/>
                <a:gd name="connsiteY10-74" fmla="*/ 60280 h 95004"/>
                <a:gd name="connsiteX11-75" fmla="*/ 164961 w 2537771"/>
                <a:gd name="connsiteY11-76" fmla="*/ 95004 h 95004"/>
                <a:gd name="connsiteX12-77" fmla="*/ 0 w 2537771"/>
                <a:gd name="connsiteY12-78" fmla="*/ 1369 h 95004"/>
                <a:gd name="connsiteX0-79" fmla="*/ 2537771 w 2537771"/>
                <a:gd name="connsiteY0-80" fmla="*/ 13982 h 83430"/>
                <a:gd name="connsiteX1-81" fmla="*/ 2155807 w 2537771"/>
                <a:gd name="connsiteY1-82" fmla="*/ 13982 h 83430"/>
                <a:gd name="connsiteX2-83" fmla="*/ 2086358 w 2537771"/>
                <a:gd name="connsiteY2-84" fmla="*/ 37131 h 83430"/>
                <a:gd name="connsiteX3-85" fmla="*/ 1449751 w 2537771"/>
                <a:gd name="connsiteY3-86" fmla="*/ 60280 h 83430"/>
                <a:gd name="connsiteX4-87" fmla="*/ 1357153 w 2537771"/>
                <a:gd name="connsiteY4-88" fmla="*/ 71855 h 83430"/>
                <a:gd name="connsiteX5-89" fmla="*/ 1276131 w 2537771"/>
                <a:gd name="connsiteY5-90" fmla="*/ 83430 h 83430"/>
                <a:gd name="connsiteX6-91" fmla="*/ 813143 w 2537771"/>
                <a:gd name="connsiteY6-92" fmla="*/ 71855 h 83430"/>
                <a:gd name="connsiteX7-93" fmla="*/ 743695 w 2537771"/>
                <a:gd name="connsiteY7-94" fmla="*/ 48706 h 83430"/>
                <a:gd name="connsiteX8-95" fmla="*/ 708971 w 2537771"/>
                <a:gd name="connsiteY8-96" fmla="*/ 37131 h 83430"/>
                <a:gd name="connsiteX9-97" fmla="*/ 222834 w 2537771"/>
                <a:gd name="connsiteY9-98" fmla="*/ 48706 h 83430"/>
                <a:gd name="connsiteX10-99" fmla="*/ 188110 w 2537771"/>
                <a:gd name="connsiteY10-100" fmla="*/ 60280 h 83430"/>
                <a:gd name="connsiteX11-101" fmla="*/ 93392 w 2537771"/>
                <a:gd name="connsiteY11-102" fmla="*/ 83281 h 83430"/>
                <a:gd name="connsiteX12-103" fmla="*/ 0 w 2537771"/>
                <a:gd name="connsiteY12-104" fmla="*/ 1369 h 83430"/>
                <a:gd name="connsiteX0-105" fmla="*/ 2537771 w 2537771"/>
                <a:gd name="connsiteY0-106" fmla="*/ 13982 h 83430"/>
                <a:gd name="connsiteX1-107" fmla="*/ 2155807 w 2537771"/>
                <a:gd name="connsiteY1-108" fmla="*/ 13982 h 83430"/>
                <a:gd name="connsiteX2-109" fmla="*/ 2086358 w 2537771"/>
                <a:gd name="connsiteY2-110" fmla="*/ 37131 h 83430"/>
                <a:gd name="connsiteX3-111" fmla="*/ 1449751 w 2537771"/>
                <a:gd name="connsiteY3-112" fmla="*/ 60280 h 83430"/>
                <a:gd name="connsiteX4-113" fmla="*/ 1357153 w 2537771"/>
                <a:gd name="connsiteY4-114" fmla="*/ 71855 h 83430"/>
                <a:gd name="connsiteX5-115" fmla="*/ 1276131 w 2537771"/>
                <a:gd name="connsiteY5-116" fmla="*/ 83430 h 83430"/>
                <a:gd name="connsiteX6-117" fmla="*/ 813143 w 2537771"/>
                <a:gd name="connsiteY6-118" fmla="*/ 71855 h 83430"/>
                <a:gd name="connsiteX7-119" fmla="*/ 743695 w 2537771"/>
                <a:gd name="connsiteY7-120" fmla="*/ 48706 h 83430"/>
                <a:gd name="connsiteX8-121" fmla="*/ 708971 w 2537771"/>
                <a:gd name="connsiteY8-122" fmla="*/ 37131 h 83430"/>
                <a:gd name="connsiteX9-123" fmla="*/ 254643 w 2537771"/>
                <a:gd name="connsiteY9-124" fmla="*/ 72152 h 83430"/>
                <a:gd name="connsiteX10-125" fmla="*/ 188110 w 2537771"/>
                <a:gd name="connsiteY10-126" fmla="*/ 60280 h 83430"/>
                <a:gd name="connsiteX11-127" fmla="*/ 93392 w 2537771"/>
                <a:gd name="connsiteY11-128" fmla="*/ 83281 h 83430"/>
                <a:gd name="connsiteX12-129" fmla="*/ 0 w 2537771"/>
                <a:gd name="connsiteY12-130" fmla="*/ 1369 h 83430"/>
                <a:gd name="connsiteX0-131" fmla="*/ 2537771 w 2537771"/>
                <a:gd name="connsiteY0-132" fmla="*/ 13982 h 83430"/>
                <a:gd name="connsiteX1-133" fmla="*/ 2155807 w 2537771"/>
                <a:gd name="connsiteY1-134" fmla="*/ 13982 h 83430"/>
                <a:gd name="connsiteX2-135" fmla="*/ 2086358 w 2537771"/>
                <a:gd name="connsiteY2-136" fmla="*/ 37131 h 83430"/>
                <a:gd name="connsiteX3-137" fmla="*/ 1449751 w 2537771"/>
                <a:gd name="connsiteY3-138" fmla="*/ 60280 h 83430"/>
                <a:gd name="connsiteX4-139" fmla="*/ 1357153 w 2537771"/>
                <a:gd name="connsiteY4-140" fmla="*/ 71855 h 83430"/>
                <a:gd name="connsiteX5-141" fmla="*/ 1276131 w 2537771"/>
                <a:gd name="connsiteY5-142" fmla="*/ 83430 h 83430"/>
                <a:gd name="connsiteX6-143" fmla="*/ 813143 w 2537771"/>
                <a:gd name="connsiteY6-144" fmla="*/ 71855 h 83430"/>
                <a:gd name="connsiteX7-145" fmla="*/ 743695 w 2537771"/>
                <a:gd name="connsiteY7-146" fmla="*/ 48706 h 83430"/>
                <a:gd name="connsiteX8-147" fmla="*/ 708971 w 2537771"/>
                <a:gd name="connsiteY8-148" fmla="*/ 37131 h 83430"/>
                <a:gd name="connsiteX9-149" fmla="*/ 254643 w 2537771"/>
                <a:gd name="connsiteY9-150" fmla="*/ 72152 h 83430"/>
                <a:gd name="connsiteX10-151" fmla="*/ 180158 w 2537771"/>
                <a:gd name="connsiteY10-152" fmla="*/ 48557 h 83430"/>
                <a:gd name="connsiteX11-153" fmla="*/ 93392 w 2537771"/>
                <a:gd name="connsiteY11-154" fmla="*/ 83281 h 83430"/>
                <a:gd name="connsiteX12-155" fmla="*/ 0 w 2537771"/>
                <a:gd name="connsiteY12-156" fmla="*/ 1369 h 83430"/>
                <a:gd name="connsiteX0-157" fmla="*/ 2537771 w 2537771"/>
                <a:gd name="connsiteY0-158" fmla="*/ 13982 h 83430"/>
                <a:gd name="connsiteX1-159" fmla="*/ 2155807 w 2537771"/>
                <a:gd name="connsiteY1-160" fmla="*/ 13982 h 83430"/>
                <a:gd name="connsiteX2-161" fmla="*/ 2086358 w 2537771"/>
                <a:gd name="connsiteY2-162" fmla="*/ 37131 h 83430"/>
                <a:gd name="connsiteX3-163" fmla="*/ 1449751 w 2537771"/>
                <a:gd name="connsiteY3-164" fmla="*/ 60280 h 83430"/>
                <a:gd name="connsiteX4-165" fmla="*/ 1357153 w 2537771"/>
                <a:gd name="connsiteY4-166" fmla="*/ 71855 h 83430"/>
                <a:gd name="connsiteX5-167" fmla="*/ 1276131 w 2537771"/>
                <a:gd name="connsiteY5-168" fmla="*/ 83430 h 83430"/>
                <a:gd name="connsiteX6-169" fmla="*/ 813143 w 2537771"/>
                <a:gd name="connsiteY6-170" fmla="*/ 71855 h 83430"/>
                <a:gd name="connsiteX7-171" fmla="*/ 743695 w 2537771"/>
                <a:gd name="connsiteY7-172" fmla="*/ 48706 h 83430"/>
                <a:gd name="connsiteX8-173" fmla="*/ 605592 w 2537771"/>
                <a:gd name="connsiteY8-174" fmla="*/ 60577 h 83430"/>
                <a:gd name="connsiteX9-175" fmla="*/ 254643 w 2537771"/>
                <a:gd name="connsiteY9-176" fmla="*/ 72152 h 83430"/>
                <a:gd name="connsiteX10-177" fmla="*/ 180158 w 2537771"/>
                <a:gd name="connsiteY10-178" fmla="*/ 48557 h 83430"/>
                <a:gd name="connsiteX11-179" fmla="*/ 93392 w 2537771"/>
                <a:gd name="connsiteY11-180" fmla="*/ 83281 h 83430"/>
                <a:gd name="connsiteX12-181" fmla="*/ 0 w 2537771"/>
                <a:gd name="connsiteY12-182" fmla="*/ 1369 h 83430"/>
                <a:gd name="connsiteX0-183" fmla="*/ 2537771 w 2537771"/>
                <a:gd name="connsiteY0-184" fmla="*/ 13982 h 83430"/>
                <a:gd name="connsiteX1-185" fmla="*/ 2155807 w 2537771"/>
                <a:gd name="connsiteY1-186" fmla="*/ 13982 h 83430"/>
                <a:gd name="connsiteX2-187" fmla="*/ 2086358 w 2537771"/>
                <a:gd name="connsiteY2-188" fmla="*/ 37131 h 83430"/>
                <a:gd name="connsiteX3-189" fmla="*/ 1449751 w 2537771"/>
                <a:gd name="connsiteY3-190" fmla="*/ 60280 h 83430"/>
                <a:gd name="connsiteX4-191" fmla="*/ 1357153 w 2537771"/>
                <a:gd name="connsiteY4-192" fmla="*/ 71855 h 83430"/>
                <a:gd name="connsiteX5-193" fmla="*/ 1276131 w 2537771"/>
                <a:gd name="connsiteY5-194" fmla="*/ 83430 h 83430"/>
                <a:gd name="connsiteX6-195" fmla="*/ 813143 w 2537771"/>
                <a:gd name="connsiteY6-196" fmla="*/ 71855 h 83430"/>
                <a:gd name="connsiteX7-197" fmla="*/ 747671 w 2537771"/>
                <a:gd name="connsiteY7-198" fmla="*/ 60429 h 83430"/>
                <a:gd name="connsiteX8-199" fmla="*/ 605592 w 2537771"/>
                <a:gd name="connsiteY8-200" fmla="*/ 60577 h 83430"/>
                <a:gd name="connsiteX9-201" fmla="*/ 254643 w 2537771"/>
                <a:gd name="connsiteY9-202" fmla="*/ 72152 h 83430"/>
                <a:gd name="connsiteX10-203" fmla="*/ 180158 w 2537771"/>
                <a:gd name="connsiteY10-204" fmla="*/ 48557 h 83430"/>
                <a:gd name="connsiteX11-205" fmla="*/ 93392 w 2537771"/>
                <a:gd name="connsiteY11-206" fmla="*/ 83281 h 83430"/>
                <a:gd name="connsiteX12-207" fmla="*/ 0 w 2537771"/>
                <a:gd name="connsiteY12-208" fmla="*/ 1369 h 83430"/>
                <a:gd name="connsiteX0-209" fmla="*/ 2537771 w 2537771"/>
                <a:gd name="connsiteY0-210" fmla="*/ 13982 h 83430"/>
                <a:gd name="connsiteX1-211" fmla="*/ 2155807 w 2537771"/>
                <a:gd name="connsiteY1-212" fmla="*/ 13982 h 83430"/>
                <a:gd name="connsiteX2-213" fmla="*/ 2086358 w 2537771"/>
                <a:gd name="connsiteY2-214" fmla="*/ 37131 h 83430"/>
                <a:gd name="connsiteX3-215" fmla="*/ 1449751 w 2537771"/>
                <a:gd name="connsiteY3-216" fmla="*/ 60280 h 83430"/>
                <a:gd name="connsiteX4-217" fmla="*/ 1357153 w 2537771"/>
                <a:gd name="connsiteY4-218" fmla="*/ 71855 h 83430"/>
                <a:gd name="connsiteX5-219" fmla="*/ 1276131 w 2537771"/>
                <a:gd name="connsiteY5-220" fmla="*/ 83430 h 83430"/>
                <a:gd name="connsiteX6-221" fmla="*/ 813143 w 2537771"/>
                <a:gd name="connsiteY6-222" fmla="*/ 71855 h 83430"/>
                <a:gd name="connsiteX7-223" fmla="*/ 747671 w 2537771"/>
                <a:gd name="connsiteY7-224" fmla="*/ 60429 h 83430"/>
                <a:gd name="connsiteX8-225" fmla="*/ 526070 w 2537771"/>
                <a:gd name="connsiteY8-226" fmla="*/ 33224 h 83430"/>
                <a:gd name="connsiteX9-227" fmla="*/ 254643 w 2537771"/>
                <a:gd name="connsiteY9-228" fmla="*/ 72152 h 83430"/>
                <a:gd name="connsiteX10-229" fmla="*/ 180158 w 2537771"/>
                <a:gd name="connsiteY10-230" fmla="*/ 48557 h 83430"/>
                <a:gd name="connsiteX11-231" fmla="*/ 93392 w 2537771"/>
                <a:gd name="connsiteY11-232" fmla="*/ 83281 h 83430"/>
                <a:gd name="connsiteX12-233" fmla="*/ 0 w 2537771"/>
                <a:gd name="connsiteY12-234" fmla="*/ 1369 h 83430"/>
                <a:gd name="connsiteX0-235" fmla="*/ 2537771 w 2537771"/>
                <a:gd name="connsiteY0-236" fmla="*/ 13982 h 83934"/>
                <a:gd name="connsiteX1-237" fmla="*/ 2155807 w 2537771"/>
                <a:gd name="connsiteY1-238" fmla="*/ 13982 h 83934"/>
                <a:gd name="connsiteX2-239" fmla="*/ 2086358 w 2537771"/>
                <a:gd name="connsiteY2-240" fmla="*/ 37131 h 83934"/>
                <a:gd name="connsiteX3-241" fmla="*/ 1449751 w 2537771"/>
                <a:gd name="connsiteY3-242" fmla="*/ 60280 h 83934"/>
                <a:gd name="connsiteX4-243" fmla="*/ 1357153 w 2537771"/>
                <a:gd name="connsiteY4-244" fmla="*/ 71855 h 83934"/>
                <a:gd name="connsiteX5-245" fmla="*/ 1276131 w 2537771"/>
                <a:gd name="connsiteY5-246" fmla="*/ 83430 h 83934"/>
                <a:gd name="connsiteX6-247" fmla="*/ 960259 w 2537771"/>
                <a:gd name="connsiteY6-248" fmla="*/ 79670 h 83934"/>
                <a:gd name="connsiteX7-249" fmla="*/ 747671 w 2537771"/>
                <a:gd name="connsiteY7-250" fmla="*/ 60429 h 83934"/>
                <a:gd name="connsiteX8-251" fmla="*/ 526070 w 2537771"/>
                <a:gd name="connsiteY8-252" fmla="*/ 33224 h 83934"/>
                <a:gd name="connsiteX9-253" fmla="*/ 254643 w 2537771"/>
                <a:gd name="connsiteY9-254" fmla="*/ 72152 h 83934"/>
                <a:gd name="connsiteX10-255" fmla="*/ 180158 w 2537771"/>
                <a:gd name="connsiteY10-256" fmla="*/ 48557 h 83934"/>
                <a:gd name="connsiteX11-257" fmla="*/ 93392 w 2537771"/>
                <a:gd name="connsiteY11-258" fmla="*/ 83281 h 83934"/>
                <a:gd name="connsiteX12-259" fmla="*/ 0 w 2537771"/>
                <a:gd name="connsiteY12-260" fmla="*/ 1369 h 83934"/>
                <a:gd name="connsiteX0-261" fmla="*/ 2537771 w 2537771"/>
                <a:gd name="connsiteY0-262" fmla="*/ 13982 h 83934"/>
                <a:gd name="connsiteX1-263" fmla="*/ 2155807 w 2537771"/>
                <a:gd name="connsiteY1-264" fmla="*/ 13982 h 83934"/>
                <a:gd name="connsiteX2-265" fmla="*/ 2086358 w 2537771"/>
                <a:gd name="connsiteY2-266" fmla="*/ 37131 h 83934"/>
                <a:gd name="connsiteX3-267" fmla="*/ 1449751 w 2537771"/>
                <a:gd name="connsiteY3-268" fmla="*/ 60280 h 83934"/>
                <a:gd name="connsiteX4-269" fmla="*/ 1357153 w 2537771"/>
                <a:gd name="connsiteY4-270" fmla="*/ 71855 h 83934"/>
                <a:gd name="connsiteX5-271" fmla="*/ 1276131 w 2537771"/>
                <a:gd name="connsiteY5-272" fmla="*/ 83430 h 83934"/>
                <a:gd name="connsiteX6-273" fmla="*/ 960259 w 2537771"/>
                <a:gd name="connsiteY6-274" fmla="*/ 79670 h 83934"/>
                <a:gd name="connsiteX7-275" fmla="*/ 747671 w 2537771"/>
                <a:gd name="connsiteY7-276" fmla="*/ 60429 h 83934"/>
                <a:gd name="connsiteX8-277" fmla="*/ 526070 w 2537771"/>
                <a:gd name="connsiteY8-278" fmla="*/ 33224 h 83934"/>
                <a:gd name="connsiteX9-279" fmla="*/ 254643 w 2537771"/>
                <a:gd name="connsiteY9-280" fmla="*/ 72152 h 83934"/>
                <a:gd name="connsiteX10-281" fmla="*/ 180158 w 2537771"/>
                <a:gd name="connsiteY10-282" fmla="*/ 48557 h 83934"/>
                <a:gd name="connsiteX11-283" fmla="*/ 93392 w 2537771"/>
                <a:gd name="connsiteY11-284" fmla="*/ 83281 h 83934"/>
                <a:gd name="connsiteX12-285" fmla="*/ 0 w 2537771"/>
                <a:gd name="connsiteY12-286" fmla="*/ 1369 h 83934"/>
                <a:gd name="connsiteX0-287" fmla="*/ 2537771 w 2537771"/>
                <a:gd name="connsiteY0-288" fmla="*/ 13982 h 85357"/>
                <a:gd name="connsiteX1-289" fmla="*/ 2155807 w 2537771"/>
                <a:gd name="connsiteY1-290" fmla="*/ 13982 h 85357"/>
                <a:gd name="connsiteX2-291" fmla="*/ 2086358 w 2537771"/>
                <a:gd name="connsiteY2-292" fmla="*/ 37131 h 85357"/>
                <a:gd name="connsiteX3-293" fmla="*/ 1449751 w 2537771"/>
                <a:gd name="connsiteY3-294" fmla="*/ 60280 h 85357"/>
                <a:gd name="connsiteX4-295" fmla="*/ 1365106 w 2537771"/>
                <a:gd name="connsiteY4-296" fmla="*/ 52317 h 85357"/>
                <a:gd name="connsiteX5-297" fmla="*/ 1276131 w 2537771"/>
                <a:gd name="connsiteY5-298" fmla="*/ 83430 h 85357"/>
                <a:gd name="connsiteX6-299" fmla="*/ 960259 w 2537771"/>
                <a:gd name="connsiteY6-300" fmla="*/ 79670 h 85357"/>
                <a:gd name="connsiteX7-301" fmla="*/ 747671 w 2537771"/>
                <a:gd name="connsiteY7-302" fmla="*/ 60429 h 85357"/>
                <a:gd name="connsiteX8-303" fmla="*/ 526070 w 2537771"/>
                <a:gd name="connsiteY8-304" fmla="*/ 33224 h 85357"/>
                <a:gd name="connsiteX9-305" fmla="*/ 254643 w 2537771"/>
                <a:gd name="connsiteY9-306" fmla="*/ 72152 h 85357"/>
                <a:gd name="connsiteX10-307" fmla="*/ 180158 w 2537771"/>
                <a:gd name="connsiteY10-308" fmla="*/ 48557 h 85357"/>
                <a:gd name="connsiteX11-309" fmla="*/ 93392 w 2537771"/>
                <a:gd name="connsiteY11-310" fmla="*/ 83281 h 85357"/>
                <a:gd name="connsiteX12-311" fmla="*/ 0 w 2537771"/>
                <a:gd name="connsiteY12-312" fmla="*/ 1369 h 85357"/>
                <a:gd name="connsiteX0-313" fmla="*/ 2537771 w 2537771"/>
                <a:gd name="connsiteY0-314" fmla="*/ 13982 h 85357"/>
                <a:gd name="connsiteX1-315" fmla="*/ 2155807 w 2537771"/>
                <a:gd name="connsiteY1-316" fmla="*/ 13982 h 85357"/>
                <a:gd name="connsiteX2-317" fmla="*/ 2086358 w 2537771"/>
                <a:gd name="connsiteY2-318" fmla="*/ 37131 h 85357"/>
                <a:gd name="connsiteX3-319" fmla="*/ 1604819 w 2537771"/>
                <a:gd name="connsiteY3-320" fmla="*/ 72003 h 85357"/>
                <a:gd name="connsiteX4-321" fmla="*/ 1365106 w 2537771"/>
                <a:gd name="connsiteY4-322" fmla="*/ 52317 h 85357"/>
                <a:gd name="connsiteX5-323" fmla="*/ 1276131 w 2537771"/>
                <a:gd name="connsiteY5-324" fmla="*/ 83430 h 85357"/>
                <a:gd name="connsiteX6-325" fmla="*/ 960259 w 2537771"/>
                <a:gd name="connsiteY6-326" fmla="*/ 79670 h 85357"/>
                <a:gd name="connsiteX7-327" fmla="*/ 747671 w 2537771"/>
                <a:gd name="connsiteY7-328" fmla="*/ 60429 h 85357"/>
                <a:gd name="connsiteX8-329" fmla="*/ 526070 w 2537771"/>
                <a:gd name="connsiteY8-330" fmla="*/ 33224 h 85357"/>
                <a:gd name="connsiteX9-331" fmla="*/ 254643 w 2537771"/>
                <a:gd name="connsiteY9-332" fmla="*/ 72152 h 85357"/>
                <a:gd name="connsiteX10-333" fmla="*/ 180158 w 2537771"/>
                <a:gd name="connsiteY10-334" fmla="*/ 48557 h 85357"/>
                <a:gd name="connsiteX11-335" fmla="*/ 93392 w 2537771"/>
                <a:gd name="connsiteY11-336" fmla="*/ 83281 h 85357"/>
                <a:gd name="connsiteX12-337" fmla="*/ 0 w 2537771"/>
                <a:gd name="connsiteY12-338" fmla="*/ 1369 h 85357"/>
                <a:gd name="connsiteX0-339" fmla="*/ 2537771 w 2537771"/>
                <a:gd name="connsiteY0-340" fmla="*/ 13982 h 83281"/>
                <a:gd name="connsiteX1-341" fmla="*/ 2155807 w 2537771"/>
                <a:gd name="connsiteY1-342" fmla="*/ 13982 h 83281"/>
                <a:gd name="connsiteX2-343" fmla="*/ 2086358 w 2537771"/>
                <a:gd name="connsiteY2-344" fmla="*/ 37131 h 83281"/>
                <a:gd name="connsiteX3-345" fmla="*/ 1604819 w 2537771"/>
                <a:gd name="connsiteY3-346" fmla="*/ 72003 h 83281"/>
                <a:gd name="connsiteX4-347" fmla="*/ 1365106 w 2537771"/>
                <a:gd name="connsiteY4-348" fmla="*/ 52317 h 83281"/>
                <a:gd name="connsiteX5-349" fmla="*/ 1188657 w 2537771"/>
                <a:gd name="connsiteY5-350" fmla="*/ 71707 h 83281"/>
                <a:gd name="connsiteX6-351" fmla="*/ 960259 w 2537771"/>
                <a:gd name="connsiteY6-352" fmla="*/ 79670 h 83281"/>
                <a:gd name="connsiteX7-353" fmla="*/ 747671 w 2537771"/>
                <a:gd name="connsiteY7-354" fmla="*/ 60429 h 83281"/>
                <a:gd name="connsiteX8-355" fmla="*/ 526070 w 2537771"/>
                <a:gd name="connsiteY8-356" fmla="*/ 33224 h 83281"/>
                <a:gd name="connsiteX9-357" fmla="*/ 254643 w 2537771"/>
                <a:gd name="connsiteY9-358" fmla="*/ 72152 h 83281"/>
                <a:gd name="connsiteX10-359" fmla="*/ 180158 w 2537771"/>
                <a:gd name="connsiteY10-360" fmla="*/ 48557 h 83281"/>
                <a:gd name="connsiteX11-361" fmla="*/ 93392 w 2537771"/>
                <a:gd name="connsiteY11-362" fmla="*/ 83281 h 83281"/>
                <a:gd name="connsiteX12-363" fmla="*/ 0 w 2537771"/>
                <a:gd name="connsiteY12-364" fmla="*/ 1369 h 83281"/>
                <a:gd name="connsiteX0-365" fmla="*/ 2537771 w 2537771"/>
                <a:gd name="connsiteY0-366" fmla="*/ 12613 h 81912"/>
                <a:gd name="connsiteX1-367" fmla="*/ 2191592 w 2537771"/>
                <a:gd name="connsiteY1-368" fmla="*/ 39967 h 81912"/>
                <a:gd name="connsiteX2-369" fmla="*/ 2086358 w 2537771"/>
                <a:gd name="connsiteY2-370" fmla="*/ 35762 h 81912"/>
                <a:gd name="connsiteX3-371" fmla="*/ 1604819 w 2537771"/>
                <a:gd name="connsiteY3-372" fmla="*/ 70634 h 81912"/>
                <a:gd name="connsiteX4-373" fmla="*/ 1365106 w 2537771"/>
                <a:gd name="connsiteY4-374" fmla="*/ 50948 h 81912"/>
                <a:gd name="connsiteX5-375" fmla="*/ 1188657 w 2537771"/>
                <a:gd name="connsiteY5-376" fmla="*/ 70338 h 81912"/>
                <a:gd name="connsiteX6-377" fmla="*/ 960259 w 2537771"/>
                <a:gd name="connsiteY6-378" fmla="*/ 78301 h 81912"/>
                <a:gd name="connsiteX7-379" fmla="*/ 747671 w 2537771"/>
                <a:gd name="connsiteY7-380" fmla="*/ 59060 h 81912"/>
                <a:gd name="connsiteX8-381" fmla="*/ 526070 w 2537771"/>
                <a:gd name="connsiteY8-382" fmla="*/ 31855 h 81912"/>
                <a:gd name="connsiteX9-383" fmla="*/ 254643 w 2537771"/>
                <a:gd name="connsiteY9-384" fmla="*/ 70783 h 81912"/>
                <a:gd name="connsiteX10-385" fmla="*/ 180158 w 2537771"/>
                <a:gd name="connsiteY10-386" fmla="*/ 47188 h 81912"/>
                <a:gd name="connsiteX11-387" fmla="*/ 93392 w 2537771"/>
                <a:gd name="connsiteY11-388" fmla="*/ 81912 h 81912"/>
                <a:gd name="connsiteX12-389" fmla="*/ 0 w 2537771"/>
                <a:gd name="connsiteY12-390" fmla="*/ 0 h 81912"/>
                <a:gd name="connsiteX0-391" fmla="*/ 2537771 w 2537771"/>
                <a:gd name="connsiteY0-392" fmla="*/ 12613 h 81912"/>
                <a:gd name="connsiteX1-393" fmla="*/ 2191592 w 2537771"/>
                <a:gd name="connsiteY1-394" fmla="*/ 39967 h 81912"/>
                <a:gd name="connsiteX2-395" fmla="*/ 2054548 w 2537771"/>
                <a:gd name="connsiteY2-396" fmla="*/ 27946 h 81912"/>
                <a:gd name="connsiteX3-397" fmla="*/ 1604819 w 2537771"/>
                <a:gd name="connsiteY3-398" fmla="*/ 70634 h 81912"/>
                <a:gd name="connsiteX4-399" fmla="*/ 1365106 w 2537771"/>
                <a:gd name="connsiteY4-400" fmla="*/ 50948 h 81912"/>
                <a:gd name="connsiteX5-401" fmla="*/ 1188657 w 2537771"/>
                <a:gd name="connsiteY5-402" fmla="*/ 70338 h 81912"/>
                <a:gd name="connsiteX6-403" fmla="*/ 960259 w 2537771"/>
                <a:gd name="connsiteY6-404" fmla="*/ 78301 h 81912"/>
                <a:gd name="connsiteX7-405" fmla="*/ 747671 w 2537771"/>
                <a:gd name="connsiteY7-406" fmla="*/ 59060 h 81912"/>
                <a:gd name="connsiteX8-407" fmla="*/ 526070 w 2537771"/>
                <a:gd name="connsiteY8-408" fmla="*/ 31855 h 81912"/>
                <a:gd name="connsiteX9-409" fmla="*/ 254643 w 2537771"/>
                <a:gd name="connsiteY9-410" fmla="*/ 70783 h 81912"/>
                <a:gd name="connsiteX10-411" fmla="*/ 180158 w 2537771"/>
                <a:gd name="connsiteY10-412" fmla="*/ 47188 h 81912"/>
                <a:gd name="connsiteX11-413" fmla="*/ 93392 w 2537771"/>
                <a:gd name="connsiteY11-414" fmla="*/ 81912 h 81912"/>
                <a:gd name="connsiteX12-415" fmla="*/ 0 w 2537771"/>
                <a:gd name="connsiteY12-416" fmla="*/ 0 h 81912"/>
                <a:gd name="connsiteX0-417" fmla="*/ 2537771 w 2537771"/>
                <a:gd name="connsiteY0-418" fmla="*/ 12613 h 79392"/>
                <a:gd name="connsiteX1-419" fmla="*/ 2191592 w 2537771"/>
                <a:gd name="connsiteY1-420" fmla="*/ 39967 h 79392"/>
                <a:gd name="connsiteX2-421" fmla="*/ 2054548 w 2537771"/>
                <a:gd name="connsiteY2-422" fmla="*/ 27946 h 79392"/>
                <a:gd name="connsiteX3-423" fmla="*/ 1604819 w 2537771"/>
                <a:gd name="connsiteY3-424" fmla="*/ 70634 h 79392"/>
                <a:gd name="connsiteX4-425" fmla="*/ 1365106 w 2537771"/>
                <a:gd name="connsiteY4-426" fmla="*/ 50948 h 79392"/>
                <a:gd name="connsiteX5-427" fmla="*/ 1188657 w 2537771"/>
                <a:gd name="connsiteY5-428" fmla="*/ 70338 h 79392"/>
                <a:gd name="connsiteX6-429" fmla="*/ 960259 w 2537771"/>
                <a:gd name="connsiteY6-430" fmla="*/ 78301 h 79392"/>
                <a:gd name="connsiteX7-431" fmla="*/ 747671 w 2537771"/>
                <a:gd name="connsiteY7-432" fmla="*/ 59060 h 79392"/>
                <a:gd name="connsiteX8-433" fmla="*/ 526070 w 2537771"/>
                <a:gd name="connsiteY8-434" fmla="*/ 31855 h 79392"/>
                <a:gd name="connsiteX9-435" fmla="*/ 254643 w 2537771"/>
                <a:gd name="connsiteY9-436" fmla="*/ 70783 h 79392"/>
                <a:gd name="connsiteX10-437" fmla="*/ 180158 w 2537771"/>
                <a:gd name="connsiteY10-438" fmla="*/ 47188 h 79392"/>
                <a:gd name="connsiteX11-439" fmla="*/ 105320 w 2537771"/>
                <a:gd name="connsiteY11-440" fmla="*/ 62373 h 79392"/>
                <a:gd name="connsiteX12-441" fmla="*/ 0 w 2537771"/>
                <a:gd name="connsiteY12-442" fmla="*/ 0 h 7939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</a:cxnLst>
              <a:rect l="l" t="t" r="r" b="b"/>
              <a:pathLst>
                <a:path w="2537771" h="79392">
                  <a:moveTo>
                    <a:pt x="2537771" y="12613"/>
                  </a:moveTo>
                  <a:cubicBezTo>
                    <a:pt x="2372259" y="-2434"/>
                    <a:pt x="2272129" y="37412"/>
                    <a:pt x="2191592" y="39967"/>
                  </a:cubicBezTo>
                  <a:cubicBezTo>
                    <a:pt x="2111055" y="42522"/>
                    <a:pt x="2152344" y="22835"/>
                    <a:pt x="2054548" y="27946"/>
                  </a:cubicBezTo>
                  <a:cubicBezTo>
                    <a:pt x="1956753" y="33057"/>
                    <a:pt x="2056264" y="56072"/>
                    <a:pt x="1604819" y="70634"/>
                  </a:cubicBezTo>
                  <a:cubicBezTo>
                    <a:pt x="1524915" y="64072"/>
                    <a:pt x="1434466" y="50997"/>
                    <a:pt x="1365106" y="50948"/>
                  </a:cubicBezTo>
                  <a:cubicBezTo>
                    <a:pt x="1295746" y="50899"/>
                    <a:pt x="1256132" y="65779"/>
                    <a:pt x="1188657" y="70338"/>
                  </a:cubicBezTo>
                  <a:cubicBezTo>
                    <a:pt x="1121183" y="74897"/>
                    <a:pt x="1114588" y="82159"/>
                    <a:pt x="960259" y="78301"/>
                  </a:cubicBezTo>
                  <a:cubicBezTo>
                    <a:pt x="937110" y="70585"/>
                    <a:pt x="820036" y="66801"/>
                    <a:pt x="747671" y="59060"/>
                  </a:cubicBezTo>
                  <a:cubicBezTo>
                    <a:pt x="675306" y="51319"/>
                    <a:pt x="608241" y="29901"/>
                    <a:pt x="526070" y="31855"/>
                  </a:cubicBezTo>
                  <a:cubicBezTo>
                    <a:pt x="443899" y="33809"/>
                    <a:pt x="312295" y="68228"/>
                    <a:pt x="254643" y="70783"/>
                  </a:cubicBezTo>
                  <a:cubicBezTo>
                    <a:pt x="196991" y="73338"/>
                    <a:pt x="205045" y="48590"/>
                    <a:pt x="180158" y="47188"/>
                  </a:cubicBezTo>
                  <a:cubicBezTo>
                    <a:pt x="155271" y="45786"/>
                    <a:pt x="113036" y="50798"/>
                    <a:pt x="105320" y="62373"/>
                  </a:cubicBezTo>
                  <a:cubicBezTo>
                    <a:pt x="49008" y="38977"/>
                    <a:pt x="8599" y="82012"/>
                    <a:pt x="0" y="0"/>
                  </a:cubicBezTo>
                </a:path>
              </a:pathLst>
            </a:custGeom>
            <a:noFill/>
            <a:ln w="34925" cmpd="dbl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  <p:sp>
          <p:nvSpPr>
            <p:cNvPr id="23" name="Freeform 118"/>
            <p:cNvSpPr>
              <a:spLocks noEditPoints="1"/>
            </p:cNvSpPr>
            <p:nvPr/>
          </p:nvSpPr>
          <p:spPr bwMode="auto">
            <a:xfrm flipH="1">
              <a:off x="10124063" y="5530041"/>
              <a:ext cx="1513841" cy="619089"/>
            </a:xfrm>
            <a:custGeom>
              <a:avLst/>
              <a:gdLst>
                <a:gd name="T0" fmla="*/ 250 w 257"/>
                <a:gd name="T1" fmla="*/ 87 h 92"/>
                <a:gd name="T2" fmla="*/ 215 w 257"/>
                <a:gd name="T3" fmla="*/ 84 h 92"/>
                <a:gd name="T4" fmla="*/ 204 w 257"/>
                <a:gd name="T5" fmla="*/ 87 h 92"/>
                <a:gd name="T6" fmla="*/ 146 w 257"/>
                <a:gd name="T7" fmla="*/ 88 h 92"/>
                <a:gd name="T8" fmla="*/ 116 w 257"/>
                <a:gd name="T9" fmla="*/ 85 h 92"/>
                <a:gd name="T10" fmla="*/ 54 w 257"/>
                <a:gd name="T11" fmla="*/ 54 h 92"/>
                <a:gd name="T12" fmla="*/ 2 w 257"/>
                <a:gd name="T13" fmla="*/ 30 h 92"/>
                <a:gd name="T14" fmla="*/ 16 w 257"/>
                <a:gd name="T15" fmla="*/ 0 h 92"/>
                <a:gd name="T16" fmla="*/ 42 w 257"/>
                <a:gd name="T17" fmla="*/ 12 h 92"/>
                <a:gd name="T18" fmla="*/ 78 w 257"/>
                <a:gd name="T19" fmla="*/ 31 h 92"/>
                <a:gd name="T20" fmla="*/ 134 w 257"/>
                <a:gd name="T21" fmla="*/ 61 h 92"/>
                <a:gd name="T22" fmla="*/ 171 w 257"/>
                <a:gd name="T23" fmla="*/ 84 h 92"/>
                <a:gd name="T24" fmla="*/ 186 w 257"/>
                <a:gd name="T25" fmla="*/ 72 h 92"/>
                <a:gd name="T26" fmla="*/ 206 w 257"/>
                <a:gd name="T27" fmla="*/ 71 h 92"/>
                <a:gd name="T28" fmla="*/ 225 w 257"/>
                <a:gd name="T29" fmla="*/ 79 h 92"/>
                <a:gd name="T30" fmla="*/ 254 w 257"/>
                <a:gd name="T31" fmla="*/ 82 h 92"/>
                <a:gd name="T32" fmla="*/ 237 w 257"/>
                <a:gd name="T33" fmla="*/ 80 h 92"/>
                <a:gd name="T34" fmla="*/ 217 w 257"/>
                <a:gd name="T35" fmla="*/ 82 h 92"/>
                <a:gd name="T36" fmla="*/ 244 w 257"/>
                <a:gd name="T37" fmla="*/ 82 h 92"/>
                <a:gd name="T38" fmla="*/ 187 w 257"/>
                <a:gd name="T39" fmla="*/ 70 h 92"/>
                <a:gd name="T40" fmla="*/ 188 w 257"/>
                <a:gd name="T41" fmla="*/ 86 h 92"/>
                <a:gd name="T42" fmla="*/ 158 w 257"/>
                <a:gd name="T43" fmla="*/ 84 h 92"/>
                <a:gd name="T44" fmla="*/ 172 w 257"/>
                <a:gd name="T45" fmla="*/ 87 h 92"/>
                <a:gd name="T46" fmla="*/ 195 w 257"/>
                <a:gd name="T47" fmla="*/ 74 h 92"/>
                <a:gd name="T48" fmla="*/ 202 w 257"/>
                <a:gd name="T49" fmla="*/ 72 h 92"/>
                <a:gd name="T50" fmla="*/ 211 w 257"/>
                <a:gd name="T51" fmla="*/ 78 h 92"/>
                <a:gd name="T52" fmla="*/ 148 w 257"/>
                <a:gd name="T53" fmla="*/ 85 h 92"/>
                <a:gd name="T54" fmla="*/ 132 w 257"/>
                <a:gd name="T55" fmla="*/ 72 h 92"/>
                <a:gd name="T56" fmla="*/ 139 w 257"/>
                <a:gd name="T57" fmla="*/ 85 h 92"/>
                <a:gd name="T58" fmla="*/ 122 w 257"/>
                <a:gd name="T59" fmla="*/ 58 h 92"/>
                <a:gd name="T60" fmla="*/ 130 w 257"/>
                <a:gd name="T61" fmla="*/ 71 h 92"/>
                <a:gd name="T62" fmla="*/ 70 w 257"/>
                <a:gd name="T63" fmla="*/ 56 h 92"/>
                <a:gd name="T64" fmla="*/ 110 w 257"/>
                <a:gd name="T65" fmla="*/ 76 h 92"/>
                <a:gd name="T66" fmla="*/ 120 w 257"/>
                <a:gd name="T67" fmla="*/ 57 h 92"/>
                <a:gd name="T68" fmla="*/ 74 w 257"/>
                <a:gd name="T69" fmla="*/ 31 h 92"/>
                <a:gd name="T70" fmla="*/ 111 w 257"/>
                <a:gd name="T71" fmla="*/ 55 h 92"/>
                <a:gd name="T72" fmla="*/ 91 w 257"/>
                <a:gd name="T73" fmla="*/ 60 h 92"/>
                <a:gd name="T74" fmla="*/ 53 w 257"/>
                <a:gd name="T75" fmla="*/ 37 h 92"/>
                <a:gd name="T76" fmla="*/ 34 w 257"/>
                <a:gd name="T77" fmla="*/ 10 h 92"/>
                <a:gd name="T78" fmla="*/ 112 w 257"/>
                <a:gd name="T79" fmla="*/ 59 h 92"/>
                <a:gd name="T80" fmla="*/ 77 w 257"/>
                <a:gd name="T81" fmla="*/ 39 h 92"/>
                <a:gd name="T82" fmla="*/ 49 w 257"/>
                <a:gd name="T83" fmla="*/ 22 h 92"/>
                <a:gd name="T84" fmla="*/ 58 w 257"/>
                <a:gd name="T85" fmla="*/ 39 h 92"/>
                <a:gd name="T86" fmla="*/ 113 w 257"/>
                <a:gd name="T87" fmla="*/ 60 h 92"/>
                <a:gd name="T88" fmla="*/ 110 w 257"/>
                <a:gd name="T89" fmla="*/ 78 h 92"/>
                <a:gd name="T90" fmla="*/ 67 w 257"/>
                <a:gd name="T91" fmla="*/ 57 h 92"/>
                <a:gd name="T92" fmla="*/ 21 w 257"/>
                <a:gd name="T93" fmla="*/ 38 h 92"/>
                <a:gd name="T94" fmla="*/ 102 w 257"/>
                <a:gd name="T95" fmla="*/ 75 h 92"/>
                <a:gd name="T96" fmla="*/ 32 w 257"/>
                <a:gd name="T97" fmla="*/ 8 h 92"/>
                <a:gd name="T98" fmla="*/ 18 w 257"/>
                <a:gd name="T99" fmla="*/ 37 h 92"/>
                <a:gd name="T100" fmla="*/ 8 w 257"/>
                <a:gd name="T101" fmla="*/ 9 h 92"/>
                <a:gd name="T102" fmla="*/ 7 w 257"/>
                <a:gd name="T103" fmla="*/ 28 h 92"/>
                <a:gd name="T104" fmla="*/ 20 w 257"/>
                <a:gd name="T105" fmla="*/ 4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57" h="92">
                  <a:moveTo>
                    <a:pt x="256" y="83"/>
                  </a:moveTo>
                  <a:cubicBezTo>
                    <a:pt x="256" y="84"/>
                    <a:pt x="257" y="87"/>
                    <a:pt x="256" y="89"/>
                  </a:cubicBezTo>
                  <a:cubicBezTo>
                    <a:pt x="253" y="89"/>
                    <a:pt x="253" y="88"/>
                    <a:pt x="250" y="87"/>
                  </a:cubicBezTo>
                  <a:cubicBezTo>
                    <a:pt x="244" y="86"/>
                    <a:pt x="238" y="83"/>
                    <a:pt x="231" y="84"/>
                  </a:cubicBezTo>
                  <a:cubicBezTo>
                    <a:pt x="229" y="84"/>
                    <a:pt x="227" y="86"/>
                    <a:pt x="225" y="86"/>
                  </a:cubicBezTo>
                  <a:cubicBezTo>
                    <a:pt x="221" y="86"/>
                    <a:pt x="219" y="84"/>
                    <a:pt x="215" y="84"/>
                  </a:cubicBezTo>
                  <a:cubicBezTo>
                    <a:pt x="212" y="82"/>
                    <a:pt x="208" y="79"/>
                    <a:pt x="205" y="76"/>
                  </a:cubicBezTo>
                  <a:cubicBezTo>
                    <a:pt x="206" y="79"/>
                    <a:pt x="208" y="81"/>
                    <a:pt x="208" y="84"/>
                  </a:cubicBezTo>
                  <a:cubicBezTo>
                    <a:pt x="207" y="86"/>
                    <a:pt x="205" y="86"/>
                    <a:pt x="204" y="87"/>
                  </a:cubicBezTo>
                  <a:cubicBezTo>
                    <a:pt x="196" y="87"/>
                    <a:pt x="189" y="90"/>
                    <a:pt x="183" y="91"/>
                  </a:cubicBezTo>
                  <a:cubicBezTo>
                    <a:pt x="172" y="91"/>
                    <a:pt x="163" y="85"/>
                    <a:pt x="152" y="86"/>
                  </a:cubicBezTo>
                  <a:cubicBezTo>
                    <a:pt x="150" y="87"/>
                    <a:pt x="148" y="88"/>
                    <a:pt x="146" y="88"/>
                  </a:cubicBezTo>
                  <a:cubicBezTo>
                    <a:pt x="142" y="88"/>
                    <a:pt x="138" y="87"/>
                    <a:pt x="134" y="87"/>
                  </a:cubicBezTo>
                  <a:cubicBezTo>
                    <a:pt x="130" y="87"/>
                    <a:pt x="125" y="86"/>
                    <a:pt x="121" y="86"/>
                  </a:cubicBezTo>
                  <a:cubicBezTo>
                    <a:pt x="119" y="87"/>
                    <a:pt x="117" y="87"/>
                    <a:pt x="116" y="85"/>
                  </a:cubicBezTo>
                  <a:cubicBezTo>
                    <a:pt x="105" y="79"/>
                    <a:pt x="94" y="73"/>
                    <a:pt x="83" y="67"/>
                  </a:cubicBezTo>
                  <a:cubicBezTo>
                    <a:pt x="79" y="65"/>
                    <a:pt x="76" y="63"/>
                    <a:pt x="72" y="61"/>
                  </a:cubicBezTo>
                  <a:cubicBezTo>
                    <a:pt x="66" y="59"/>
                    <a:pt x="60" y="57"/>
                    <a:pt x="54" y="54"/>
                  </a:cubicBezTo>
                  <a:cubicBezTo>
                    <a:pt x="43" y="49"/>
                    <a:pt x="31" y="46"/>
                    <a:pt x="21" y="40"/>
                  </a:cubicBezTo>
                  <a:cubicBezTo>
                    <a:pt x="17" y="38"/>
                    <a:pt x="12" y="36"/>
                    <a:pt x="8" y="34"/>
                  </a:cubicBezTo>
                  <a:cubicBezTo>
                    <a:pt x="6" y="32"/>
                    <a:pt x="4" y="32"/>
                    <a:pt x="2" y="30"/>
                  </a:cubicBezTo>
                  <a:cubicBezTo>
                    <a:pt x="1" y="28"/>
                    <a:pt x="0" y="26"/>
                    <a:pt x="0" y="24"/>
                  </a:cubicBezTo>
                  <a:cubicBezTo>
                    <a:pt x="0" y="18"/>
                    <a:pt x="5" y="9"/>
                    <a:pt x="8" y="5"/>
                  </a:cubicBezTo>
                  <a:cubicBezTo>
                    <a:pt x="10" y="3"/>
                    <a:pt x="13" y="1"/>
                    <a:pt x="16" y="0"/>
                  </a:cubicBezTo>
                  <a:cubicBezTo>
                    <a:pt x="17" y="0"/>
                    <a:pt x="19" y="0"/>
                    <a:pt x="20" y="0"/>
                  </a:cubicBezTo>
                  <a:cubicBezTo>
                    <a:pt x="26" y="3"/>
                    <a:pt x="33" y="7"/>
                    <a:pt x="39" y="10"/>
                  </a:cubicBezTo>
                  <a:cubicBezTo>
                    <a:pt x="40" y="11"/>
                    <a:pt x="41" y="11"/>
                    <a:pt x="42" y="12"/>
                  </a:cubicBezTo>
                  <a:cubicBezTo>
                    <a:pt x="45" y="13"/>
                    <a:pt x="48" y="15"/>
                    <a:pt x="52" y="17"/>
                  </a:cubicBezTo>
                  <a:cubicBezTo>
                    <a:pt x="58" y="20"/>
                    <a:pt x="64" y="23"/>
                    <a:pt x="70" y="26"/>
                  </a:cubicBezTo>
                  <a:cubicBezTo>
                    <a:pt x="73" y="28"/>
                    <a:pt x="75" y="30"/>
                    <a:pt x="78" y="31"/>
                  </a:cubicBezTo>
                  <a:cubicBezTo>
                    <a:pt x="91" y="39"/>
                    <a:pt x="104" y="46"/>
                    <a:pt x="117" y="53"/>
                  </a:cubicBezTo>
                  <a:cubicBezTo>
                    <a:pt x="120" y="55"/>
                    <a:pt x="123" y="56"/>
                    <a:pt x="126" y="57"/>
                  </a:cubicBezTo>
                  <a:cubicBezTo>
                    <a:pt x="128" y="59"/>
                    <a:pt x="131" y="61"/>
                    <a:pt x="134" y="61"/>
                  </a:cubicBezTo>
                  <a:cubicBezTo>
                    <a:pt x="139" y="68"/>
                    <a:pt x="145" y="74"/>
                    <a:pt x="150" y="82"/>
                  </a:cubicBezTo>
                  <a:cubicBezTo>
                    <a:pt x="153" y="81"/>
                    <a:pt x="157" y="82"/>
                    <a:pt x="162" y="82"/>
                  </a:cubicBezTo>
                  <a:cubicBezTo>
                    <a:pt x="165" y="82"/>
                    <a:pt x="168" y="83"/>
                    <a:pt x="171" y="84"/>
                  </a:cubicBezTo>
                  <a:cubicBezTo>
                    <a:pt x="176" y="84"/>
                    <a:pt x="181" y="84"/>
                    <a:pt x="185" y="84"/>
                  </a:cubicBezTo>
                  <a:cubicBezTo>
                    <a:pt x="191" y="85"/>
                    <a:pt x="196" y="83"/>
                    <a:pt x="200" y="80"/>
                  </a:cubicBezTo>
                  <a:cubicBezTo>
                    <a:pt x="198" y="75"/>
                    <a:pt x="188" y="78"/>
                    <a:pt x="186" y="72"/>
                  </a:cubicBezTo>
                  <a:cubicBezTo>
                    <a:pt x="185" y="67"/>
                    <a:pt x="190" y="65"/>
                    <a:pt x="195" y="66"/>
                  </a:cubicBezTo>
                  <a:cubicBezTo>
                    <a:pt x="196" y="66"/>
                    <a:pt x="197" y="66"/>
                    <a:pt x="198" y="67"/>
                  </a:cubicBezTo>
                  <a:cubicBezTo>
                    <a:pt x="201" y="68"/>
                    <a:pt x="203" y="70"/>
                    <a:pt x="206" y="71"/>
                  </a:cubicBezTo>
                  <a:cubicBezTo>
                    <a:pt x="208" y="73"/>
                    <a:pt x="211" y="76"/>
                    <a:pt x="213" y="77"/>
                  </a:cubicBezTo>
                  <a:cubicBezTo>
                    <a:pt x="214" y="78"/>
                    <a:pt x="216" y="78"/>
                    <a:pt x="218" y="79"/>
                  </a:cubicBezTo>
                  <a:cubicBezTo>
                    <a:pt x="221" y="80"/>
                    <a:pt x="222" y="80"/>
                    <a:pt x="225" y="79"/>
                  </a:cubicBezTo>
                  <a:cubicBezTo>
                    <a:pt x="228" y="79"/>
                    <a:pt x="232" y="78"/>
                    <a:pt x="235" y="78"/>
                  </a:cubicBezTo>
                  <a:cubicBezTo>
                    <a:pt x="238" y="78"/>
                    <a:pt x="242" y="80"/>
                    <a:pt x="246" y="81"/>
                  </a:cubicBezTo>
                  <a:cubicBezTo>
                    <a:pt x="249" y="82"/>
                    <a:pt x="253" y="82"/>
                    <a:pt x="254" y="82"/>
                  </a:cubicBezTo>
                  <a:cubicBezTo>
                    <a:pt x="255" y="83"/>
                    <a:pt x="255" y="82"/>
                    <a:pt x="256" y="83"/>
                  </a:cubicBezTo>
                  <a:close/>
                  <a:moveTo>
                    <a:pt x="244" y="82"/>
                  </a:moveTo>
                  <a:cubicBezTo>
                    <a:pt x="242" y="82"/>
                    <a:pt x="239" y="81"/>
                    <a:pt x="237" y="80"/>
                  </a:cubicBezTo>
                  <a:cubicBezTo>
                    <a:pt x="231" y="80"/>
                    <a:pt x="226" y="82"/>
                    <a:pt x="221" y="82"/>
                  </a:cubicBezTo>
                  <a:cubicBezTo>
                    <a:pt x="217" y="81"/>
                    <a:pt x="215" y="80"/>
                    <a:pt x="212" y="79"/>
                  </a:cubicBezTo>
                  <a:cubicBezTo>
                    <a:pt x="213" y="80"/>
                    <a:pt x="215" y="82"/>
                    <a:pt x="217" y="82"/>
                  </a:cubicBezTo>
                  <a:cubicBezTo>
                    <a:pt x="223" y="84"/>
                    <a:pt x="227" y="82"/>
                    <a:pt x="232" y="82"/>
                  </a:cubicBezTo>
                  <a:cubicBezTo>
                    <a:pt x="241" y="81"/>
                    <a:pt x="247" y="85"/>
                    <a:pt x="254" y="86"/>
                  </a:cubicBezTo>
                  <a:cubicBezTo>
                    <a:pt x="254" y="82"/>
                    <a:pt x="249" y="83"/>
                    <a:pt x="244" y="82"/>
                  </a:cubicBezTo>
                  <a:close/>
                  <a:moveTo>
                    <a:pt x="205" y="74"/>
                  </a:moveTo>
                  <a:cubicBezTo>
                    <a:pt x="204" y="71"/>
                    <a:pt x="201" y="70"/>
                    <a:pt x="198" y="69"/>
                  </a:cubicBezTo>
                  <a:cubicBezTo>
                    <a:pt x="195" y="68"/>
                    <a:pt x="188" y="65"/>
                    <a:pt x="187" y="70"/>
                  </a:cubicBezTo>
                  <a:cubicBezTo>
                    <a:pt x="187" y="75"/>
                    <a:pt x="194" y="74"/>
                    <a:pt x="198" y="76"/>
                  </a:cubicBezTo>
                  <a:cubicBezTo>
                    <a:pt x="200" y="76"/>
                    <a:pt x="203" y="79"/>
                    <a:pt x="203" y="81"/>
                  </a:cubicBezTo>
                  <a:cubicBezTo>
                    <a:pt x="202" y="83"/>
                    <a:pt x="192" y="86"/>
                    <a:pt x="188" y="86"/>
                  </a:cubicBezTo>
                  <a:cubicBezTo>
                    <a:pt x="183" y="86"/>
                    <a:pt x="178" y="86"/>
                    <a:pt x="174" y="85"/>
                  </a:cubicBezTo>
                  <a:cubicBezTo>
                    <a:pt x="170" y="85"/>
                    <a:pt x="165" y="83"/>
                    <a:pt x="161" y="83"/>
                  </a:cubicBezTo>
                  <a:cubicBezTo>
                    <a:pt x="160" y="83"/>
                    <a:pt x="159" y="84"/>
                    <a:pt x="158" y="84"/>
                  </a:cubicBezTo>
                  <a:cubicBezTo>
                    <a:pt x="155" y="83"/>
                    <a:pt x="152" y="82"/>
                    <a:pt x="151" y="85"/>
                  </a:cubicBezTo>
                  <a:cubicBezTo>
                    <a:pt x="155" y="85"/>
                    <a:pt x="160" y="85"/>
                    <a:pt x="164" y="85"/>
                  </a:cubicBezTo>
                  <a:cubicBezTo>
                    <a:pt x="167" y="86"/>
                    <a:pt x="169" y="88"/>
                    <a:pt x="172" y="87"/>
                  </a:cubicBezTo>
                  <a:cubicBezTo>
                    <a:pt x="184" y="92"/>
                    <a:pt x="193" y="85"/>
                    <a:pt x="205" y="85"/>
                  </a:cubicBezTo>
                  <a:cubicBezTo>
                    <a:pt x="208" y="82"/>
                    <a:pt x="204" y="79"/>
                    <a:pt x="203" y="77"/>
                  </a:cubicBezTo>
                  <a:cubicBezTo>
                    <a:pt x="200" y="76"/>
                    <a:pt x="198" y="74"/>
                    <a:pt x="195" y="74"/>
                  </a:cubicBezTo>
                  <a:cubicBezTo>
                    <a:pt x="195" y="73"/>
                    <a:pt x="195" y="73"/>
                    <a:pt x="195" y="73"/>
                  </a:cubicBezTo>
                  <a:cubicBezTo>
                    <a:pt x="193" y="73"/>
                    <a:pt x="192" y="72"/>
                    <a:pt x="193" y="70"/>
                  </a:cubicBezTo>
                  <a:cubicBezTo>
                    <a:pt x="197" y="68"/>
                    <a:pt x="200" y="72"/>
                    <a:pt x="202" y="72"/>
                  </a:cubicBezTo>
                  <a:cubicBezTo>
                    <a:pt x="203" y="73"/>
                    <a:pt x="205" y="74"/>
                    <a:pt x="207" y="75"/>
                  </a:cubicBezTo>
                  <a:cubicBezTo>
                    <a:pt x="208" y="76"/>
                    <a:pt x="210" y="78"/>
                    <a:pt x="212" y="78"/>
                  </a:cubicBezTo>
                  <a:cubicBezTo>
                    <a:pt x="211" y="78"/>
                    <a:pt x="211" y="78"/>
                    <a:pt x="211" y="78"/>
                  </a:cubicBezTo>
                  <a:cubicBezTo>
                    <a:pt x="209" y="76"/>
                    <a:pt x="208" y="74"/>
                    <a:pt x="205" y="74"/>
                  </a:cubicBezTo>
                  <a:close/>
                  <a:moveTo>
                    <a:pt x="139" y="85"/>
                  </a:moveTo>
                  <a:cubicBezTo>
                    <a:pt x="142" y="85"/>
                    <a:pt x="147" y="87"/>
                    <a:pt x="148" y="85"/>
                  </a:cubicBezTo>
                  <a:cubicBezTo>
                    <a:pt x="148" y="84"/>
                    <a:pt x="148" y="84"/>
                    <a:pt x="148" y="84"/>
                  </a:cubicBezTo>
                  <a:cubicBezTo>
                    <a:pt x="144" y="77"/>
                    <a:pt x="140" y="69"/>
                    <a:pt x="133" y="64"/>
                  </a:cubicBezTo>
                  <a:cubicBezTo>
                    <a:pt x="132" y="67"/>
                    <a:pt x="133" y="69"/>
                    <a:pt x="132" y="72"/>
                  </a:cubicBezTo>
                  <a:cubicBezTo>
                    <a:pt x="132" y="77"/>
                    <a:pt x="128" y="80"/>
                    <a:pt x="126" y="83"/>
                  </a:cubicBezTo>
                  <a:cubicBezTo>
                    <a:pt x="125" y="83"/>
                    <a:pt x="123" y="84"/>
                    <a:pt x="124" y="85"/>
                  </a:cubicBezTo>
                  <a:cubicBezTo>
                    <a:pt x="128" y="85"/>
                    <a:pt x="134" y="84"/>
                    <a:pt x="139" y="85"/>
                  </a:cubicBezTo>
                  <a:close/>
                  <a:moveTo>
                    <a:pt x="130" y="71"/>
                  </a:moveTo>
                  <a:cubicBezTo>
                    <a:pt x="131" y="68"/>
                    <a:pt x="131" y="65"/>
                    <a:pt x="130" y="62"/>
                  </a:cubicBezTo>
                  <a:cubicBezTo>
                    <a:pt x="127" y="61"/>
                    <a:pt x="125" y="58"/>
                    <a:pt x="122" y="58"/>
                  </a:cubicBezTo>
                  <a:cubicBezTo>
                    <a:pt x="123" y="68"/>
                    <a:pt x="120" y="76"/>
                    <a:pt x="112" y="80"/>
                  </a:cubicBezTo>
                  <a:cubicBezTo>
                    <a:pt x="114" y="82"/>
                    <a:pt x="117" y="83"/>
                    <a:pt x="120" y="84"/>
                  </a:cubicBezTo>
                  <a:cubicBezTo>
                    <a:pt x="124" y="81"/>
                    <a:pt x="130" y="78"/>
                    <a:pt x="130" y="71"/>
                  </a:cubicBezTo>
                  <a:close/>
                  <a:moveTo>
                    <a:pt x="41" y="41"/>
                  </a:moveTo>
                  <a:cubicBezTo>
                    <a:pt x="45" y="43"/>
                    <a:pt x="49" y="45"/>
                    <a:pt x="54" y="47"/>
                  </a:cubicBezTo>
                  <a:cubicBezTo>
                    <a:pt x="59" y="50"/>
                    <a:pt x="64" y="54"/>
                    <a:pt x="70" y="56"/>
                  </a:cubicBezTo>
                  <a:cubicBezTo>
                    <a:pt x="75" y="58"/>
                    <a:pt x="80" y="61"/>
                    <a:pt x="86" y="64"/>
                  </a:cubicBezTo>
                  <a:cubicBezTo>
                    <a:pt x="91" y="66"/>
                    <a:pt x="96" y="69"/>
                    <a:pt x="102" y="71"/>
                  </a:cubicBezTo>
                  <a:cubicBezTo>
                    <a:pt x="105" y="73"/>
                    <a:pt x="108" y="75"/>
                    <a:pt x="110" y="76"/>
                  </a:cubicBezTo>
                  <a:cubicBezTo>
                    <a:pt x="111" y="76"/>
                    <a:pt x="113" y="76"/>
                    <a:pt x="113" y="76"/>
                  </a:cubicBezTo>
                  <a:cubicBezTo>
                    <a:pt x="115" y="76"/>
                    <a:pt x="118" y="73"/>
                    <a:pt x="119" y="71"/>
                  </a:cubicBezTo>
                  <a:cubicBezTo>
                    <a:pt x="121" y="66"/>
                    <a:pt x="121" y="61"/>
                    <a:pt x="120" y="57"/>
                  </a:cubicBezTo>
                  <a:cubicBezTo>
                    <a:pt x="112" y="52"/>
                    <a:pt x="104" y="48"/>
                    <a:pt x="97" y="44"/>
                  </a:cubicBezTo>
                  <a:cubicBezTo>
                    <a:pt x="94" y="43"/>
                    <a:pt x="92" y="41"/>
                    <a:pt x="89" y="39"/>
                  </a:cubicBezTo>
                  <a:cubicBezTo>
                    <a:pt x="84" y="37"/>
                    <a:pt x="79" y="34"/>
                    <a:pt x="74" y="31"/>
                  </a:cubicBezTo>
                  <a:cubicBezTo>
                    <a:pt x="68" y="28"/>
                    <a:pt x="62" y="24"/>
                    <a:pt x="56" y="21"/>
                  </a:cubicBezTo>
                  <a:cubicBezTo>
                    <a:pt x="55" y="21"/>
                    <a:pt x="54" y="20"/>
                    <a:pt x="53" y="20"/>
                  </a:cubicBezTo>
                  <a:cubicBezTo>
                    <a:pt x="71" y="34"/>
                    <a:pt x="90" y="45"/>
                    <a:pt x="111" y="55"/>
                  </a:cubicBezTo>
                  <a:cubicBezTo>
                    <a:pt x="111" y="56"/>
                    <a:pt x="112" y="56"/>
                    <a:pt x="113" y="56"/>
                  </a:cubicBezTo>
                  <a:cubicBezTo>
                    <a:pt x="113" y="58"/>
                    <a:pt x="114" y="59"/>
                    <a:pt x="115" y="60"/>
                  </a:cubicBezTo>
                  <a:cubicBezTo>
                    <a:pt x="112" y="70"/>
                    <a:pt x="98" y="64"/>
                    <a:pt x="91" y="60"/>
                  </a:cubicBezTo>
                  <a:cubicBezTo>
                    <a:pt x="84" y="57"/>
                    <a:pt x="77" y="53"/>
                    <a:pt x="70" y="49"/>
                  </a:cubicBezTo>
                  <a:cubicBezTo>
                    <a:pt x="66" y="47"/>
                    <a:pt x="62" y="45"/>
                    <a:pt x="60" y="43"/>
                  </a:cubicBezTo>
                  <a:cubicBezTo>
                    <a:pt x="58" y="42"/>
                    <a:pt x="55" y="39"/>
                    <a:pt x="53" y="37"/>
                  </a:cubicBezTo>
                  <a:cubicBezTo>
                    <a:pt x="51" y="35"/>
                    <a:pt x="48" y="33"/>
                    <a:pt x="46" y="31"/>
                  </a:cubicBezTo>
                  <a:cubicBezTo>
                    <a:pt x="42" y="26"/>
                    <a:pt x="46" y="19"/>
                    <a:pt x="51" y="18"/>
                  </a:cubicBezTo>
                  <a:cubicBezTo>
                    <a:pt x="45" y="16"/>
                    <a:pt x="40" y="12"/>
                    <a:pt x="34" y="10"/>
                  </a:cubicBezTo>
                  <a:cubicBezTo>
                    <a:pt x="37" y="19"/>
                    <a:pt x="31" y="26"/>
                    <a:pt x="27" y="33"/>
                  </a:cubicBezTo>
                  <a:cubicBezTo>
                    <a:pt x="31" y="36"/>
                    <a:pt x="37" y="38"/>
                    <a:pt x="41" y="41"/>
                  </a:cubicBezTo>
                  <a:close/>
                  <a:moveTo>
                    <a:pt x="112" y="59"/>
                  </a:moveTo>
                  <a:cubicBezTo>
                    <a:pt x="111" y="57"/>
                    <a:pt x="107" y="56"/>
                    <a:pt x="106" y="55"/>
                  </a:cubicBezTo>
                  <a:cubicBezTo>
                    <a:pt x="101" y="51"/>
                    <a:pt x="96" y="50"/>
                    <a:pt x="91" y="47"/>
                  </a:cubicBezTo>
                  <a:cubicBezTo>
                    <a:pt x="86" y="44"/>
                    <a:pt x="82" y="42"/>
                    <a:pt x="77" y="39"/>
                  </a:cubicBezTo>
                  <a:cubicBezTo>
                    <a:pt x="72" y="36"/>
                    <a:pt x="68" y="33"/>
                    <a:pt x="63" y="30"/>
                  </a:cubicBezTo>
                  <a:cubicBezTo>
                    <a:pt x="61" y="28"/>
                    <a:pt x="59" y="27"/>
                    <a:pt x="56" y="25"/>
                  </a:cubicBezTo>
                  <a:cubicBezTo>
                    <a:pt x="54" y="24"/>
                    <a:pt x="51" y="21"/>
                    <a:pt x="49" y="22"/>
                  </a:cubicBezTo>
                  <a:cubicBezTo>
                    <a:pt x="47" y="22"/>
                    <a:pt x="46" y="26"/>
                    <a:pt x="46" y="28"/>
                  </a:cubicBezTo>
                  <a:cubicBezTo>
                    <a:pt x="47" y="29"/>
                    <a:pt x="50" y="32"/>
                    <a:pt x="52" y="34"/>
                  </a:cubicBezTo>
                  <a:cubicBezTo>
                    <a:pt x="54" y="36"/>
                    <a:pt x="56" y="37"/>
                    <a:pt x="58" y="39"/>
                  </a:cubicBezTo>
                  <a:cubicBezTo>
                    <a:pt x="67" y="46"/>
                    <a:pt x="77" y="50"/>
                    <a:pt x="87" y="56"/>
                  </a:cubicBezTo>
                  <a:cubicBezTo>
                    <a:pt x="94" y="60"/>
                    <a:pt x="102" y="65"/>
                    <a:pt x="111" y="62"/>
                  </a:cubicBezTo>
                  <a:cubicBezTo>
                    <a:pt x="112" y="62"/>
                    <a:pt x="113" y="61"/>
                    <a:pt x="113" y="60"/>
                  </a:cubicBezTo>
                  <a:cubicBezTo>
                    <a:pt x="113" y="60"/>
                    <a:pt x="113" y="60"/>
                    <a:pt x="113" y="60"/>
                  </a:cubicBezTo>
                  <a:cubicBezTo>
                    <a:pt x="113" y="59"/>
                    <a:pt x="113" y="59"/>
                    <a:pt x="112" y="59"/>
                  </a:cubicBezTo>
                  <a:close/>
                  <a:moveTo>
                    <a:pt x="110" y="78"/>
                  </a:moveTo>
                  <a:cubicBezTo>
                    <a:pt x="107" y="76"/>
                    <a:pt x="103" y="74"/>
                    <a:pt x="99" y="72"/>
                  </a:cubicBezTo>
                  <a:cubicBezTo>
                    <a:pt x="95" y="71"/>
                    <a:pt x="91" y="69"/>
                    <a:pt x="88" y="67"/>
                  </a:cubicBezTo>
                  <a:cubicBezTo>
                    <a:pt x="81" y="63"/>
                    <a:pt x="74" y="60"/>
                    <a:pt x="67" y="57"/>
                  </a:cubicBezTo>
                  <a:cubicBezTo>
                    <a:pt x="60" y="53"/>
                    <a:pt x="53" y="49"/>
                    <a:pt x="46" y="46"/>
                  </a:cubicBezTo>
                  <a:cubicBezTo>
                    <a:pt x="39" y="42"/>
                    <a:pt x="33" y="38"/>
                    <a:pt x="26" y="35"/>
                  </a:cubicBezTo>
                  <a:cubicBezTo>
                    <a:pt x="25" y="35"/>
                    <a:pt x="22" y="37"/>
                    <a:pt x="21" y="38"/>
                  </a:cubicBezTo>
                  <a:cubicBezTo>
                    <a:pt x="32" y="44"/>
                    <a:pt x="45" y="48"/>
                    <a:pt x="56" y="53"/>
                  </a:cubicBezTo>
                  <a:cubicBezTo>
                    <a:pt x="64" y="57"/>
                    <a:pt x="73" y="59"/>
                    <a:pt x="80" y="63"/>
                  </a:cubicBezTo>
                  <a:cubicBezTo>
                    <a:pt x="88" y="67"/>
                    <a:pt x="95" y="71"/>
                    <a:pt x="102" y="75"/>
                  </a:cubicBezTo>
                  <a:cubicBezTo>
                    <a:pt x="105" y="77"/>
                    <a:pt x="107" y="79"/>
                    <a:pt x="110" y="78"/>
                  </a:cubicBezTo>
                  <a:cubicBezTo>
                    <a:pt x="110" y="78"/>
                    <a:pt x="110" y="78"/>
                    <a:pt x="110" y="78"/>
                  </a:cubicBezTo>
                  <a:close/>
                  <a:moveTo>
                    <a:pt x="32" y="8"/>
                  </a:moveTo>
                  <a:cubicBezTo>
                    <a:pt x="28" y="7"/>
                    <a:pt x="25" y="5"/>
                    <a:pt x="22" y="3"/>
                  </a:cubicBezTo>
                  <a:cubicBezTo>
                    <a:pt x="23" y="16"/>
                    <a:pt x="15" y="26"/>
                    <a:pt x="7" y="31"/>
                  </a:cubicBezTo>
                  <a:cubicBezTo>
                    <a:pt x="11" y="33"/>
                    <a:pt x="15" y="35"/>
                    <a:pt x="18" y="37"/>
                  </a:cubicBezTo>
                  <a:cubicBezTo>
                    <a:pt x="27" y="32"/>
                    <a:pt x="35" y="20"/>
                    <a:pt x="32" y="8"/>
                  </a:cubicBezTo>
                  <a:close/>
                  <a:moveTo>
                    <a:pt x="9" y="8"/>
                  </a:moveTo>
                  <a:cubicBezTo>
                    <a:pt x="9" y="8"/>
                    <a:pt x="8" y="9"/>
                    <a:pt x="8" y="9"/>
                  </a:cubicBezTo>
                  <a:cubicBezTo>
                    <a:pt x="7" y="11"/>
                    <a:pt x="6" y="12"/>
                    <a:pt x="5" y="14"/>
                  </a:cubicBezTo>
                  <a:cubicBezTo>
                    <a:pt x="4" y="16"/>
                    <a:pt x="3" y="18"/>
                    <a:pt x="2" y="20"/>
                  </a:cubicBezTo>
                  <a:cubicBezTo>
                    <a:pt x="1" y="24"/>
                    <a:pt x="3" y="30"/>
                    <a:pt x="7" y="28"/>
                  </a:cubicBezTo>
                  <a:cubicBezTo>
                    <a:pt x="10" y="27"/>
                    <a:pt x="11" y="25"/>
                    <a:pt x="13" y="22"/>
                  </a:cubicBezTo>
                  <a:cubicBezTo>
                    <a:pt x="15" y="21"/>
                    <a:pt x="16" y="20"/>
                    <a:pt x="17" y="18"/>
                  </a:cubicBezTo>
                  <a:cubicBezTo>
                    <a:pt x="19" y="15"/>
                    <a:pt x="20" y="9"/>
                    <a:pt x="20" y="4"/>
                  </a:cubicBezTo>
                  <a:cubicBezTo>
                    <a:pt x="20" y="4"/>
                    <a:pt x="18" y="3"/>
                    <a:pt x="18" y="2"/>
                  </a:cubicBezTo>
                  <a:cubicBezTo>
                    <a:pt x="14" y="3"/>
                    <a:pt x="12" y="5"/>
                    <a:pt x="9" y="8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</p:grpSp>
      <p:grpSp>
        <p:nvGrpSpPr>
          <p:cNvPr id="24" name="PA_组合 33"/>
          <p:cNvGrpSpPr/>
          <p:nvPr>
            <p:custDataLst>
              <p:tags r:id="rId2"/>
            </p:custDataLst>
          </p:nvPr>
        </p:nvGrpSpPr>
        <p:grpSpPr bwMode="auto">
          <a:xfrm>
            <a:off x="4904734" y="5774235"/>
            <a:ext cx="2142906" cy="1128218"/>
            <a:chOff x="7394576" y="3627438"/>
            <a:chExt cx="1077913" cy="566738"/>
          </a:xfrm>
          <a:solidFill>
            <a:schemeClr val="tx1"/>
          </a:solidFill>
        </p:grpSpPr>
        <p:sp>
          <p:nvSpPr>
            <p:cNvPr id="25" name="Freeform 100"/>
            <p:cNvSpPr/>
            <p:nvPr/>
          </p:nvSpPr>
          <p:spPr bwMode="auto">
            <a:xfrm>
              <a:off x="8122380" y="3680704"/>
              <a:ext cx="97606" cy="17045"/>
            </a:xfrm>
            <a:custGeom>
              <a:avLst/>
              <a:gdLst>
                <a:gd name="T0" fmla="*/ 31 w 31"/>
                <a:gd name="T1" fmla="*/ 2 h 5"/>
                <a:gd name="T2" fmla="*/ 30 w 31"/>
                <a:gd name="T3" fmla="*/ 5 h 5"/>
                <a:gd name="T4" fmla="*/ 0 w 31"/>
                <a:gd name="T5" fmla="*/ 4 h 5"/>
                <a:gd name="T6" fmla="*/ 12 w 31"/>
                <a:gd name="T7" fmla="*/ 1 h 5"/>
                <a:gd name="T8" fmla="*/ 18 w 31"/>
                <a:gd name="T9" fmla="*/ 0 h 5"/>
                <a:gd name="T10" fmla="*/ 26 w 31"/>
                <a:gd name="T11" fmla="*/ 2 h 5"/>
                <a:gd name="T12" fmla="*/ 31 w 31"/>
                <a:gd name="T13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5">
                  <a:moveTo>
                    <a:pt x="31" y="2"/>
                  </a:moveTo>
                  <a:cubicBezTo>
                    <a:pt x="31" y="3"/>
                    <a:pt x="31" y="4"/>
                    <a:pt x="30" y="5"/>
                  </a:cubicBezTo>
                  <a:cubicBezTo>
                    <a:pt x="21" y="2"/>
                    <a:pt x="11" y="3"/>
                    <a:pt x="0" y="4"/>
                  </a:cubicBezTo>
                  <a:cubicBezTo>
                    <a:pt x="1" y="0"/>
                    <a:pt x="8" y="1"/>
                    <a:pt x="12" y="1"/>
                  </a:cubicBezTo>
                  <a:cubicBezTo>
                    <a:pt x="14" y="1"/>
                    <a:pt x="16" y="0"/>
                    <a:pt x="18" y="0"/>
                  </a:cubicBezTo>
                  <a:cubicBezTo>
                    <a:pt x="20" y="0"/>
                    <a:pt x="23" y="1"/>
                    <a:pt x="26" y="2"/>
                  </a:cubicBezTo>
                  <a:cubicBezTo>
                    <a:pt x="28" y="2"/>
                    <a:pt x="30" y="0"/>
                    <a:pt x="3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  <p:sp>
          <p:nvSpPr>
            <p:cNvPr id="26" name="Freeform 101"/>
            <p:cNvSpPr/>
            <p:nvPr/>
          </p:nvSpPr>
          <p:spPr bwMode="auto">
            <a:xfrm>
              <a:off x="8128745" y="3706271"/>
              <a:ext cx="91241" cy="17045"/>
            </a:xfrm>
            <a:custGeom>
              <a:avLst/>
              <a:gdLst>
                <a:gd name="T0" fmla="*/ 28 w 29"/>
                <a:gd name="T1" fmla="*/ 2 h 5"/>
                <a:gd name="T2" fmla="*/ 29 w 29"/>
                <a:gd name="T3" fmla="*/ 5 h 5"/>
                <a:gd name="T4" fmla="*/ 21 w 29"/>
                <a:gd name="T5" fmla="*/ 3 h 5"/>
                <a:gd name="T6" fmla="*/ 0 w 29"/>
                <a:gd name="T7" fmla="*/ 5 h 5"/>
                <a:gd name="T8" fmla="*/ 0 w 29"/>
                <a:gd name="T9" fmla="*/ 3 h 5"/>
                <a:gd name="T10" fmla="*/ 18 w 29"/>
                <a:gd name="T11" fmla="*/ 0 h 5"/>
                <a:gd name="T12" fmla="*/ 28 w 29"/>
                <a:gd name="T13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" h="5">
                  <a:moveTo>
                    <a:pt x="28" y="2"/>
                  </a:moveTo>
                  <a:cubicBezTo>
                    <a:pt x="28" y="2"/>
                    <a:pt x="29" y="3"/>
                    <a:pt x="29" y="5"/>
                  </a:cubicBezTo>
                  <a:cubicBezTo>
                    <a:pt x="26" y="5"/>
                    <a:pt x="23" y="3"/>
                    <a:pt x="21" y="3"/>
                  </a:cubicBezTo>
                  <a:cubicBezTo>
                    <a:pt x="13" y="2"/>
                    <a:pt x="7" y="3"/>
                    <a:pt x="0" y="5"/>
                  </a:cubicBezTo>
                  <a:cubicBezTo>
                    <a:pt x="0" y="4"/>
                    <a:pt x="0" y="3"/>
                    <a:pt x="0" y="3"/>
                  </a:cubicBezTo>
                  <a:cubicBezTo>
                    <a:pt x="0" y="0"/>
                    <a:pt x="13" y="0"/>
                    <a:pt x="18" y="0"/>
                  </a:cubicBezTo>
                  <a:cubicBezTo>
                    <a:pt x="22" y="1"/>
                    <a:pt x="24" y="1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  <p:sp>
          <p:nvSpPr>
            <p:cNvPr id="27" name="Freeform 102"/>
            <p:cNvSpPr/>
            <p:nvPr/>
          </p:nvSpPr>
          <p:spPr bwMode="auto">
            <a:xfrm>
              <a:off x="8145720" y="3885241"/>
              <a:ext cx="70023" cy="14913"/>
            </a:xfrm>
            <a:custGeom>
              <a:avLst/>
              <a:gdLst>
                <a:gd name="T0" fmla="*/ 21 w 22"/>
                <a:gd name="T1" fmla="*/ 1 h 5"/>
                <a:gd name="T2" fmla="*/ 22 w 22"/>
                <a:gd name="T3" fmla="*/ 3 h 5"/>
                <a:gd name="T4" fmla="*/ 20 w 22"/>
                <a:gd name="T5" fmla="*/ 5 h 5"/>
                <a:gd name="T6" fmla="*/ 0 w 22"/>
                <a:gd name="T7" fmla="*/ 3 h 5"/>
                <a:gd name="T8" fmla="*/ 5 w 22"/>
                <a:gd name="T9" fmla="*/ 1 h 5"/>
                <a:gd name="T10" fmla="*/ 21 w 22"/>
                <a:gd name="T11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5">
                  <a:moveTo>
                    <a:pt x="21" y="1"/>
                  </a:moveTo>
                  <a:cubicBezTo>
                    <a:pt x="21" y="2"/>
                    <a:pt x="22" y="2"/>
                    <a:pt x="22" y="3"/>
                  </a:cubicBezTo>
                  <a:cubicBezTo>
                    <a:pt x="22" y="4"/>
                    <a:pt x="21" y="4"/>
                    <a:pt x="20" y="5"/>
                  </a:cubicBezTo>
                  <a:cubicBezTo>
                    <a:pt x="15" y="2"/>
                    <a:pt x="5" y="4"/>
                    <a:pt x="0" y="3"/>
                  </a:cubicBezTo>
                  <a:cubicBezTo>
                    <a:pt x="0" y="0"/>
                    <a:pt x="4" y="1"/>
                    <a:pt x="5" y="1"/>
                  </a:cubicBezTo>
                  <a:cubicBezTo>
                    <a:pt x="9" y="0"/>
                    <a:pt x="17" y="2"/>
                    <a:pt x="2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  <p:sp>
          <p:nvSpPr>
            <p:cNvPr id="28" name="Freeform 103"/>
            <p:cNvSpPr/>
            <p:nvPr/>
          </p:nvSpPr>
          <p:spPr bwMode="auto">
            <a:xfrm>
              <a:off x="8145720" y="3900154"/>
              <a:ext cx="72144" cy="21306"/>
            </a:xfrm>
            <a:custGeom>
              <a:avLst/>
              <a:gdLst>
                <a:gd name="T0" fmla="*/ 22 w 23"/>
                <a:gd name="T1" fmla="*/ 3 h 7"/>
                <a:gd name="T2" fmla="*/ 22 w 23"/>
                <a:gd name="T3" fmla="*/ 7 h 7"/>
                <a:gd name="T4" fmla="*/ 8 w 23"/>
                <a:gd name="T5" fmla="*/ 4 h 7"/>
                <a:gd name="T6" fmla="*/ 0 w 23"/>
                <a:gd name="T7" fmla="*/ 3 h 7"/>
                <a:gd name="T8" fmla="*/ 22 w 2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7">
                  <a:moveTo>
                    <a:pt x="22" y="3"/>
                  </a:moveTo>
                  <a:cubicBezTo>
                    <a:pt x="23" y="4"/>
                    <a:pt x="22" y="6"/>
                    <a:pt x="22" y="7"/>
                  </a:cubicBezTo>
                  <a:cubicBezTo>
                    <a:pt x="18" y="6"/>
                    <a:pt x="13" y="5"/>
                    <a:pt x="8" y="4"/>
                  </a:cubicBezTo>
                  <a:cubicBezTo>
                    <a:pt x="5" y="4"/>
                    <a:pt x="0" y="6"/>
                    <a:pt x="0" y="3"/>
                  </a:cubicBezTo>
                  <a:cubicBezTo>
                    <a:pt x="6" y="0"/>
                    <a:pt x="13" y="4"/>
                    <a:pt x="22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  <p:sp>
          <p:nvSpPr>
            <p:cNvPr id="29" name="Freeform 104"/>
            <p:cNvSpPr/>
            <p:nvPr/>
          </p:nvSpPr>
          <p:spPr bwMode="auto">
            <a:xfrm>
              <a:off x="8141476" y="4072733"/>
              <a:ext cx="78510" cy="19175"/>
            </a:xfrm>
            <a:custGeom>
              <a:avLst/>
              <a:gdLst>
                <a:gd name="T0" fmla="*/ 23 w 25"/>
                <a:gd name="T1" fmla="*/ 2 h 6"/>
                <a:gd name="T2" fmla="*/ 22 w 25"/>
                <a:gd name="T3" fmla="*/ 6 h 6"/>
                <a:gd name="T4" fmla="*/ 20 w 25"/>
                <a:gd name="T5" fmla="*/ 5 h 6"/>
                <a:gd name="T6" fmla="*/ 0 w 25"/>
                <a:gd name="T7" fmla="*/ 4 h 6"/>
                <a:gd name="T8" fmla="*/ 13 w 25"/>
                <a:gd name="T9" fmla="*/ 2 h 6"/>
                <a:gd name="T10" fmla="*/ 23 w 25"/>
                <a:gd name="T11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" h="6">
                  <a:moveTo>
                    <a:pt x="23" y="2"/>
                  </a:moveTo>
                  <a:cubicBezTo>
                    <a:pt x="25" y="3"/>
                    <a:pt x="25" y="6"/>
                    <a:pt x="22" y="6"/>
                  </a:cubicBezTo>
                  <a:cubicBezTo>
                    <a:pt x="22" y="6"/>
                    <a:pt x="21" y="6"/>
                    <a:pt x="20" y="5"/>
                  </a:cubicBezTo>
                  <a:cubicBezTo>
                    <a:pt x="15" y="4"/>
                    <a:pt x="5" y="5"/>
                    <a:pt x="0" y="4"/>
                  </a:cubicBezTo>
                  <a:cubicBezTo>
                    <a:pt x="3" y="0"/>
                    <a:pt x="10" y="2"/>
                    <a:pt x="13" y="2"/>
                  </a:cubicBezTo>
                  <a:cubicBezTo>
                    <a:pt x="18" y="2"/>
                    <a:pt x="19" y="3"/>
                    <a:pt x="2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  <p:sp>
          <p:nvSpPr>
            <p:cNvPr id="30" name="Freeform 105"/>
            <p:cNvSpPr/>
            <p:nvPr/>
          </p:nvSpPr>
          <p:spPr bwMode="auto">
            <a:xfrm>
              <a:off x="8139355" y="4098300"/>
              <a:ext cx="80631" cy="23436"/>
            </a:xfrm>
            <a:custGeom>
              <a:avLst/>
              <a:gdLst>
                <a:gd name="T0" fmla="*/ 25 w 26"/>
                <a:gd name="T1" fmla="*/ 1 h 7"/>
                <a:gd name="T2" fmla="*/ 26 w 26"/>
                <a:gd name="T3" fmla="*/ 4 h 7"/>
                <a:gd name="T4" fmla="*/ 20 w 26"/>
                <a:gd name="T5" fmla="*/ 5 h 7"/>
                <a:gd name="T6" fmla="*/ 5 w 26"/>
                <a:gd name="T7" fmla="*/ 4 h 7"/>
                <a:gd name="T8" fmla="*/ 0 w 26"/>
                <a:gd name="T9" fmla="*/ 3 h 7"/>
                <a:gd name="T10" fmla="*/ 25 w 26"/>
                <a:gd name="T11" fmla="*/ 1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" h="7">
                  <a:moveTo>
                    <a:pt x="25" y="1"/>
                  </a:moveTo>
                  <a:cubicBezTo>
                    <a:pt x="25" y="2"/>
                    <a:pt x="26" y="3"/>
                    <a:pt x="26" y="4"/>
                  </a:cubicBezTo>
                  <a:cubicBezTo>
                    <a:pt x="25" y="7"/>
                    <a:pt x="23" y="6"/>
                    <a:pt x="20" y="5"/>
                  </a:cubicBezTo>
                  <a:cubicBezTo>
                    <a:pt x="16" y="5"/>
                    <a:pt x="10" y="4"/>
                    <a:pt x="5" y="4"/>
                  </a:cubicBezTo>
                  <a:cubicBezTo>
                    <a:pt x="3" y="4"/>
                    <a:pt x="1" y="5"/>
                    <a:pt x="0" y="3"/>
                  </a:cubicBezTo>
                  <a:cubicBezTo>
                    <a:pt x="6" y="0"/>
                    <a:pt x="17" y="5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  <p:sp>
          <p:nvSpPr>
            <p:cNvPr id="38" name="Freeform 106"/>
            <p:cNvSpPr>
              <a:spLocks noEditPoints="1"/>
            </p:cNvSpPr>
            <p:nvPr/>
          </p:nvSpPr>
          <p:spPr bwMode="auto">
            <a:xfrm>
              <a:off x="7394576" y="3627438"/>
              <a:ext cx="1077913" cy="566738"/>
            </a:xfrm>
            <a:custGeom>
              <a:avLst/>
              <a:gdLst>
                <a:gd name="T0" fmla="*/ 114 w 342"/>
                <a:gd name="T1" fmla="*/ 19 h 179"/>
                <a:gd name="T2" fmla="*/ 194 w 342"/>
                <a:gd name="T3" fmla="*/ 30 h 179"/>
                <a:gd name="T4" fmla="*/ 265 w 342"/>
                <a:gd name="T5" fmla="*/ 19 h 179"/>
                <a:gd name="T6" fmla="*/ 335 w 342"/>
                <a:gd name="T7" fmla="*/ 144 h 179"/>
                <a:gd name="T8" fmla="*/ 288 w 342"/>
                <a:gd name="T9" fmla="*/ 167 h 179"/>
                <a:gd name="T10" fmla="*/ 235 w 342"/>
                <a:gd name="T11" fmla="*/ 178 h 179"/>
                <a:gd name="T12" fmla="*/ 173 w 342"/>
                <a:gd name="T13" fmla="*/ 172 h 179"/>
                <a:gd name="T14" fmla="*/ 112 w 342"/>
                <a:gd name="T15" fmla="*/ 168 h 179"/>
                <a:gd name="T16" fmla="*/ 43 w 342"/>
                <a:gd name="T17" fmla="*/ 169 h 179"/>
                <a:gd name="T18" fmla="*/ 52 w 342"/>
                <a:gd name="T19" fmla="*/ 47 h 179"/>
                <a:gd name="T20" fmla="*/ 264 w 342"/>
                <a:gd name="T21" fmla="*/ 132 h 179"/>
                <a:gd name="T22" fmla="*/ 229 w 342"/>
                <a:gd name="T23" fmla="*/ 10 h 179"/>
                <a:gd name="T24" fmla="*/ 246 w 342"/>
                <a:gd name="T25" fmla="*/ 177 h 179"/>
                <a:gd name="T26" fmla="*/ 224 w 342"/>
                <a:gd name="T27" fmla="*/ 168 h 179"/>
                <a:gd name="T28" fmla="*/ 225 w 342"/>
                <a:gd name="T29" fmla="*/ 11 h 179"/>
                <a:gd name="T30" fmla="*/ 134 w 342"/>
                <a:gd name="T31" fmla="*/ 20 h 179"/>
                <a:gd name="T32" fmla="*/ 98 w 342"/>
                <a:gd name="T33" fmla="*/ 49 h 179"/>
                <a:gd name="T34" fmla="*/ 112 w 342"/>
                <a:gd name="T35" fmla="*/ 165 h 179"/>
                <a:gd name="T36" fmla="*/ 111 w 342"/>
                <a:gd name="T37" fmla="*/ 24 h 179"/>
                <a:gd name="T38" fmla="*/ 195 w 342"/>
                <a:gd name="T39" fmla="*/ 57 h 179"/>
                <a:gd name="T40" fmla="*/ 154 w 342"/>
                <a:gd name="T41" fmla="*/ 34 h 179"/>
                <a:gd name="T42" fmla="*/ 156 w 342"/>
                <a:gd name="T43" fmla="*/ 142 h 179"/>
                <a:gd name="T44" fmla="*/ 114 w 342"/>
                <a:gd name="T45" fmla="*/ 39 h 179"/>
                <a:gd name="T46" fmla="*/ 52 w 342"/>
                <a:gd name="T47" fmla="*/ 50 h 179"/>
                <a:gd name="T48" fmla="*/ 15 w 342"/>
                <a:gd name="T49" fmla="*/ 153 h 179"/>
                <a:gd name="T50" fmla="*/ 75 w 342"/>
                <a:gd name="T51" fmla="*/ 45 h 179"/>
                <a:gd name="T52" fmla="*/ 221 w 342"/>
                <a:gd name="T53" fmla="*/ 51 h 179"/>
                <a:gd name="T54" fmla="*/ 221 w 342"/>
                <a:gd name="T55" fmla="*/ 170 h 179"/>
                <a:gd name="T56" fmla="*/ 69 w 342"/>
                <a:gd name="T57" fmla="*/ 85 h 179"/>
                <a:gd name="T58" fmla="*/ 82 w 342"/>
                <a:gd name="T59" fmla="*/ 58 h 179"/>
                <a:gd name="T60" fmla="*/ 72 w 342"/>
                <a:gd name="T61" fmla="*/ 74 h 179"/>
                <a:gd name="T62" fmla="*/ 63 w 342"/>
                <a:gd name="T63" fmla="*/ 93 h 179"/>
                <a:gd name="T64" fmla="*/ 45 w 342"/>
                <a:gd name="T65" fmla="*/ 133 h 179"/>
                <a:gd name="T66" fmla="*/ 50 w 342"/>
                <a:gd name="T67" fmla="*/ 131 h 179"/>
                <a:gd name="T68" fmla="*/ 114 w 342"/>
                <a:gd name="T69" fmla="*/ 51 h 179"/>
                <a:gd name="T70" fmla="*/ 153 w 342"/>
                <a:gd name="T71" fmla="*/ 110 h 179"/>
                <a:gd name="T72" fmla="*/ 198 w 342"/>
                <a:gd name="T73" fmla="*/ 165 h 179"/>
                <a:gd name="T74" fmla="*/ 279 w 342"/>
                <a:gd name="T75" fmla="*/ 76 h 179"/>
                <a:gd name="T76" fmla="*/ 267 w 342"/>
                <a:gd name="T77" fmla="*/ 63 h 179"/>
                <a:gd name="T78" fmla="*/ 76 w 342"/>
                <a:gd name="T79" fmla="*/ 57 h 179"/>
                <a:gd name="T80" fmla="*/ 85 w 342"/>
                <a:gd name="T81" fmla="*/ 61 h 179"/>
                <a:gd name="T82" fmla="*/ 107 w 342"/>
                <a:gd name="T83" fmla="*/ 167 h 179"/>
                <a:gd name="T84" fmla="*/ 93 w 342"/>
                <a:gd name="T85" fmla="*/ 64 h 179"/>
                <a:gd name="T86" fmla="*/ 265 w 342"/>
                <a:gd name="T87" fmla="*/ 103 h 179"/>
                <a:gd name="T88" fmla="*/ 306 w 342"/>
                <a:gd name="T89" fmla="*/ 169 h 179"/>
                <a:gd name="T90" fmla="*/ 265 w 342"/>
                <a:gd name="T91" fmla="*/ 73 h 179"/>
                <a:gd name="T92" fmla="*/ 300 w 342"/>
                <a:gd name="T93" fmla="*/ 78 h 179"/>
                <a:gd name="T94" fmla="*/ 278 w 342"/>
                <a:gd name="T95" fmla="*/ 96 h 179"/>
                <a:gd name="T96" fmla="*/ 64 w 342"/>
                <a:gd name="T97" fmla="*/ 105 h 179"/>
                <a:gd name="T98" fmla="*/ 71 w 342"/>
                <a:gd name="T99" fmla="*/ 123 h 179"/>
                <a:gd name="T100" fmla="*/ 280 w 342"/>
                <a:gd name="T101" fmla="*/ 100 h 179"/>
                <a:gd name="T102" fmla="*/ 52 w 342"/>
                <a:gd name="T103" fmla="*/ 111 h 179"/>
                <a:gd name="T104" fmla="*/ 66 w 342"/>
                <a:gd name="T105" fmla="*/ 118 h 179"/>
                <a:gd name="T106" fmla="*/ 323 w 342"/>
                <a:gd name="T107" fmla="*/ 125 h 179"/>
                <a:gd name="T108" fmla="*/ 37 w 342"/>
                <a:gd name="T109" fmla="*/ 140 h 179"/>
                <a:gd name="T110" fmla="*/ 332 w 342"/>
                <a:gd name="T111" fmla="*/ 153 h 179"/>
                <a:gd name="T112" fmla="*/ 153 w 342"/>
                <a:gd name="T113" fmla="*/ 156 h 179"/>
                <a:gd name="T114" fmla="*/ 34 w 342"/>
                <a:gd name="T115" fmla="*/ 149 h 179"/>
                <a:gd name="T116" fmla="*/ 339 w 342"/>
                <a:gd name="T117" fmla="*/ 162 h 179"/>
                <a:gd name="T118" fmla="*/ 115 w 342"/>
                <a:gd name="T119" fmla="*/ 166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42" h="179">
                  <a:moveTo>
                    <a:pt x="79" y="39"/>
                  </a:moveTo>
                  <a:cubicBezTo>
                    <a:pt x="80" y="39"/>
                    <a:pt x="82" y="40"/>
                    <a:pt x="83" y="40"/>
                  </a:cubicBezTo>
                  <a:cubicBezTo>
                    <a:pt x="84" y="37"/>
                    <a:pt x="83" y="32"/>
                    <a:pt x="85" y="30"/>
                  </a:cubicBezTo>
                  <a:cubicBezTo>
                    <a:pt x="92" y="28"/>
                    <a:pt x="99" y="28"/>
                    <a:pt x="106" y="24"/>
                  </a:cubicBezTo>
                  <a:cubicBezTo>
                    <a:pt x="108" y="23"/>
                    <a:pt x="110" y="22"/>
                    <a:pt x="111" y="21"/>
                  </a:cubicBezTo>
                  <a:cubicBezTo>
                    <a:pt x="112" y="21"/>
                    <a:pt x="112" y="20"/>
                    <a:pt x="113" y="21"/>
                  </a:cubicBezTo>
                  <a:cubicBezTo>
                    <a:pt x="113" y="20"/>
                    <a:pt x="114" y="20"/>
                    <a:pt x="114" y="19"/>
                  </a:cubicBezTo>
                  <a:cubicBezTo>
                    <a:pt x="120" y="18"/>
                    <a:pt x="126" y="17"/>
                    <a:pt x="131" y="17"/>
                  </a:cubicBezTo>
                  <a:cubicBezTo>
                    <a:pt x="136" y="17"/>
                    <a:pt x="140" y="18"/>
                    <a:pt x="145" y="19"/>
                  </a:cubicBezTo>
                  <a:cubicBezTo>
                    <a:pt x="147" y="20"/>
                    <a:pt x="150" y="20"/>
                    <a:pt x="152" y="23"/>
                  </a:cubicBezTo>
                  <a:cubicBezTo>
                    <a:pt x="153" y="25"/>
                    <a:pt x="153" y="26"/>
                    <a:pt x="153" y="28"/>
                  </a:cubicBezTo>
                  <a:cubicBezTo>
                    <a:pt x="155" y="28"/>
                    <a:pt x="157" y="27"/>
                    <a:pt x="160" y="26"/>
                  </a:cubicBezTo>
                  <a:cubicBezTo>
                    <a:pt x="164" y="26"/>
                    <a:pt x="170" y="28"/>
                    <a:pt x="176" y="28"/>
                  </a:cubicBezTo>
                  <a:cubicBezTo>
                    <a:pt x="182" y="29"/>
                    <a:pt x="190" y="26"/>
                    <a:pt x="194" y="30"/>
                  </a:cubicBezTo>
                  <a:cubicBezTo>
                    <a:pt x="196" y="32"/>
                    <a:pt x="198" y="37"/>
                    <a:pt x="198" y="41"/>
                  </a:cubicBezTo>
                  <a:cubicBezTo>
                    <a:pt x="199" y="43"/>
                    <a:pt x="198" y="45"/>
                    <a:pt x="198" y="47"/>
                  </a:cubicBezTo>
                  <a:cubicBezTo>
                    <a:pt x="201" y="47"/>
                    <a:pt x="203" y="45"/>
                    <a:pt x="205" y="45"/>
                  </a:cubicBezTo>
                  <a:cubicBezTo>
                    <a:pt x="207" y="34"/>
                    <a:pt x="204" y="22"/>
                    <a:pt x="207" y="15"/>
                  </a:cubicBezTo>
                  <a:cubicBezTo>
                    <a:pt x="214" y="14"/>
                    <a:pt x="221" y="10"/>
                    <a:pt x="228" y="7"/>
                  </a:cubicBezTo>
                  <a:cubicBezTo>
                    <a:pt x="237" y="0"/>
                    <a:pt x="250" y="1"/>
                    <a:pt x="260" y="4"/>
                  </a:cubicBezTo>
                  <a:cubicBezTo>
                    <a:pt x="265" y="6"/>
                    <a:pt x="264" y="12"/>
                    <a:pt x="265" y="19"/>
                  </a:cubicBezTo>
                  <a:cubicBezTo>
                    <a:pt x="266" y="31"/>
                    <a:pt x="266" y="47"/>
                    <a:pt x="265" y="59"/>
                  </a:cubicBezTo>
                  <a:cubicBezTo>
                    <a:pt x="271" y="54"/>
                    <a:pt x="281" y="50"/>
                    <a:pt x="291" y="52"/>
                  </a:cubicBezTo>
                  <a:cubicBezTo>
                    <a:pt x="293" y="56"/>
                    <a:pt x="294" y="60"/>
                    <a:pt x="296" y="64"/>
                  </a:cubicBezTo>
                  <a:cubicBezTo>
                    <a:pt x="297" y="66"/>
                    <a:pt x="298" y="68"/>
                    <a:pt x="299" y="70"/>
                  </a:cubicBezTo>
                  <a:cubicBezTo>
                    <a:pt x="302" y="80"/>
                    <a:pt x="309" y="89"/>
                    <a:pt x="313" y="99"/>
                  </a:cubicBezTo>
                  <a:cubicBezTo>
                    <a:pt x="314" y="101"/>
                    <a:pt x="316" y="103"/>
                    <a:pt x="317" y="106"/>
                  </a:cubicBezTo>
                  <a:cubicBezTo>
                    <a:pt x="323" y="118"/>
                    <a:pt x="329" y="132"/>
                    <a:pt x="335" y="144"/>
                  </a:cubicBezTo>
                  <a:cubicBezTo>
                    <a:pt x="336" y="145"/>
                    <a:pt x="336" y="146"/>
                    <a:pt x="337" y="147"/>
                  </a:cubicBezTo>
                  <a:cubicBezTo>
                    <a:pt x="337" y="148"/>
                    <a:pt x="337" y="148"/>
                    <a:pt x="337" y="148"/>
                  </a:cubicBezTo>
                  <a:cubicBezTo>
                    <a:pt x="339" y="151"/>
                    <a:pt x="340" y="155"/>
                    <a:pt x="342" y="158"/>
                  </a:cubicBezTo>
                  <a:cubicBezTo>
                    <a:pt x="342" y="165"/>
                    <a:pt x="335" y="174"/>
                    <a:pt x="327" y="175"/>
                  </a:cubicBezTo>
                  <a:cubicBezTo>
                    <a:pt x="321" y="176"/>
                    <a:pt x="316" y="176"/>
                    <a:pt x="311" y="174"/>
                  </a:cubicBezTo>
                  <a:cubicBezTo>
                    <a:pt x="308" y="173"/>
                    <a:pt x="306" y="172"/>
                    <a:pt x="303" y="172"/>
                  </a:cubicBezTo>
                  <a:cubicBezTo>
                    <a:pt x="299" y="170"/>
                    <a:pt x="293" y="169"/>
                    <a:pt x="288" y="167"/>
                  </a:cubicBezTo>
                  <a:cubicBezTo>
                    <a:pt x="285" y="167"/>
                    <a:pt x="282" y="165"/>
                    <a:pt x="281" y="164"/>
                  </a:cubicBezTo>
                  <a:cubicBezTo>
                    <a:pt x="280" y="163"/>
                    <a:pt x="279" y="158"/>
                    <a:pt x="278" y="156"/>
                  </a:cubicBezTo>
                  <a:cubicBezTo>
                    <a:pt x="277" y="153"/>
                    <a:pt x="275" y="150"/>
                    <a:pt x="274" y="148"/>
                  </a:cubicBezTo>
                  <a:cubicBezTo>
                    <a:pt x="272" y="142"/>
                    <a:pt x="269" y="137"/>
                    <a:pt x="267" y="132"/>
                  </a:cubicBezTo>
                  <a:cubicBezTo>
                    <a:pt x="266" y="141"/>
                    <a:pt x="266" y="156"/>
                    <a:pt x="267" y="168"/>
                  </a:cubicBezTo>
                  <a:cubicBezTo>
                    <a:pt x="267" y="178"/>
                    <a:pt x="255" y="179"/>
                    <a:pt x="247" y="179"/>
                  </a:cubicBezTo>
                  <a:cubicBezTo>
                    <a:pt x="243" y="179"/>
                    <a:pt x="239" y="178"/>
                    <a:pt x="235" y="178"/>
                  </a:cubicBezTo>
                  <a:cubicBezTo>
                    <a:pt x="232" y="176"/>
                    <a:pt x="227" y="171"/>
                    <a:pt x="222" y="172"/>
                  </a:cubicBezTo>
                  <a:cubicBezTo>
                    <a:pt x="220" y="172"/>
                    <a:pt x="219" y="174"/>
                    <a:pt x="217" y="174"/>
                  </a:cubicBezTo>
                  <a:cubicBezTo>
                    <a:pt x="212" y="175"/>
                    <a:pt x="208" y="175"/>
                    <a:pt x="205" y="171"/>
                  </a:cubicBezTo>
                  <a:cubicBezTo>
                    <a:pt x="203" y="171"/>
                    <a:pt x="200" y="170"/>
                    <a:pt x="198" y="168"/>
                  </a:cubicBezTo>
                  <a:cubicBezTo>
                    <a:pt x="195" y="168"/>
                    <a:pt x="194" y="170"/>
                    <a:pt x="193" y="171"/>
                  </a:cubicBezTo>
                  <a:cubicBezTo>
                    <a:pt x="190" y="173"/>
                    <a:pt x="186" y="172"/>
                    <a:pt x="182" y="172"/>
                  </a:cubicBezTo>
                  <a:cubicBezTo>
                    <a:pt x="179" y="172"/>
                    <a:pt x="176" y="172"/>
                    <a:pt x="173" y="172"/>
                  </a:cubicBezTo>
                  <a:cubicBezTo>
                    <a:pt x="169" y="172"/>
                    <a:pt x="165" y="170"/>
                    <a:pt x="161" y="171"/>
                  </a:cubicBezTo>
                  <a:cubicBezTo>
                    <a:pt x="158" y="170"/>
                    <a:pt x="156" y="170"/>
                    <a:pt x="154" y="169"/>
                  </a:cubicBezTo>
                  <a:cubicBezTo>
                    <a:pt x="151" y="172"/>
                    <a:pt x="140" y="173"/>
                    <a:pt x="138" y="172"/>
                  </a:cubicBezTo>
                  <a:cubicBezTo>
                    <a:pt x="137" y="172"/>
                    <a:pt x="138" y="173"/>
                    <a:pt x="137" y="173"/>
                  </a:cubicBezTo>
                  <a:cubicBezTo>
                    <a:pt x="134" y="171"/>
                    <a:pt x="122" y="171"/>
                    <a:pt x="115" y="169"/>
                  </a:cubicBezTo>
                  <a:cubicBezTo>
                    <a:pt x="114" y="169"/>
                    <a:pt x="114" y="172"/>
                    <a:pt x="113" y="171"/>
                  </a:cubicBezTo>
                  <a:cubicBezTo>
                    <a:pt x="112" y="171"/>
                    <a:pt x="112" y="170"/>
                    <a:pt x="112" y="168"/>
                  </a:cubicBezTo>
                  <a:cubicBezTo>
                    <a:pt x="111" y="170"/>
                    <a:pt x="109" y="171"/>
                    <a:pt x="109" y="171"/>
                  </a:cubicBezTo>
                  <a:cubicBezTo>
                    <a:pt x="102" y="171"/>
                    <a:pt x="94" y="173"/>
                    <a:pt x="86" y="170"/>
                  </a:cubicBezTo>
                  <a:cubicBezTo>
                    <a:pt x="81" y="165"/>
                    <a:pt x="75" y="160"/>
                    <a:pt x="68" y="157"/>
                  </a:cubicBezTo>
                  <a:cubicBezTo>
                    <a:pt x="69" y="144"/>
                    <a:pt x="69" y="131"/>
                    <a:pt x="70" y="117"/>
                  </a:cubicBezTo>
                  <a:cubicBezTo>
                    <a:pt x="65" y="128"/>
                    <a:pt x="60" y="139"/>
                    <a:pt x="55" y="150"/>
                  </a:cubicBezTo>
                  <a:cubicBezTo>
                    <a:pt x="53" y="155"/>
                    <a:pt x="51" y="162"/>
                    <a:pt x="48" y="167"/>
                  </a:cubicBezTo>
                  <a:cubicBezTo>
                    <a:pt x="46" y="169"/>
                    <a:pt x="45" y="167"/>
                    <a:pt x="43" y="169"/>
                  </a:cubicBezTo>
                  <a:cubicBezTo>
                    <a:pt x="38" y="167"/>
                    <a:pt x="31" y="166"/>
                    <a:pt x="28" y="161"/>
                  </a:cubicBezTo>
                  <a:cubicBezTo>
                    <a:pt x="19" y="157"/>
                    <a:pt x="9" y="153"/>
                    <a:pt x="0" y="150"/>
                  </a:cubicBezTo>
                  <a:cubicBezTo>
                    <a:pt x="0" y="149"/>
                    <a:pt x="1" y="147"/>
                    <a:pt x="0" y="147"/>
                  </a:cubicBezTo>
                  <a:cubicBezTo>
                    <a:pt x="7" y="132"/>
                    <a:pt x="15" y="118"/>
                    <a:pt x="22" y="104"/>
                  </a:cubicBezTo>
                  <a:cubicBezTo>
                    <a:pt x="22" y="98"/>
                    <a:pt x="26" y="94"/>
                    <a:pt x="28" y="89"/>
                  </a:cubicBezTo>
                  <a:cubicBezTo>
                    <a:pt x="32" y="79"/>
                    <a:pt x="37" y="72"/>
                    <a:pt x="41" y="63"/>
                  </a:cubicBezTo>
                  <a:cubicBezTo>
                    <a:pt x="43" y="59"/>
                    <a:pt x="48" y="49"/>
                    <a:pt x="52" y="47"/>
                  </a:cubicBezTo>
                  <a:cubicBezTo>
                    <a:pt x="54" y="45"/>
                    <a:pt x="59" y="44"/>
                    <a:pt x="62" y="44"/>
                  </a:cubicBezTo>
                  <a:cubicBezTo>
                    <a:pt x="64" y="43"/>
                    <a:pt x="66" y="43"/>
                    <a:pt x="68" y="42"/>
                  </a:cubicBezTo>
                  <a:cubicBezTo>
                    <a:pt x="72" y="41"/>
                    <a:pt x="76" y="42"/>
                    <a:pt x="79" y="39"/>
                  </a:cubicBezTo>
                  <a:close/>
                  <a:moveTo>
                    <a:pt x="246" y="177"/>
                  </a:moveTo>
                  <a:cubicBezTo>
                    <a:pt x="252" y="177"/>
                    <a:pt x="262" y="175"/>
                    <a:pt x="264" y="171"/>
                  </a:cubicBezTo>
                  <a:cubicBezTo>
                    <a:pt x="264" y="169"/>
                    <a:pt x="264" y="164"/>
                    <a:pt x="264" y="161"/>
                  </a:cubicBezTo>
                  <a:cubicBezTo>
                    <a:pt x="264" y="153"/>
                    <a:pt x="264" y="141"/>
                    <a:pt x="264" y="132"/>
                  </a:cubicBezTo>
                  <a:cubicBezTo>
                    <a:pt x="264" y="127"/>
                    <a:pt x="263" y="121"/>
                    <a:pt x="263" y="115"/>
                  </a:cubicBezTo>
                  <a:cubicBezTo>
                    <a:pt x="263" y="103"/>
                    <a:pt x="262" y="92"/>
                    <a:pt x="262" y="80"/>
                  </a:cubicBezTo>
                  <a:cubicBezTo>
                    <a:pt x="263" y="53"/>
                    <a:pt x="264" y="32"/>
                    <a:pt x="262" y="10"/>
                  </a:cubicBezTo>
                  <a:cubicBezTo>
                    <a:pt x="261" y="10"/>
                    <a:pt x="261" y="8"/>
                    <a:pt x="261" y="8"/>
                  </a:cubicBezTo>
                  <a:cubicBezTo>
                    <a:pt x="257" y="5"/>
                    <a:pt x="253" y="5"/>
                    <a:pt x="249" y="5"/>
                  </a:cubicBezTo>
                  <a:cubicBezTo>
                    <a:pt x="246" y="4"/>
                    <a:pt x="243" y="4"/>
                    <a:pt x="241" y="4"/>
                  </a:cubicBezTo>
                  <a:cubicBezTo>
                    <a:pt x="237" y="5"/>
                    <a:pt x="230" y="6"/>
                    <a:pt x="229" y="10"/>
                  </a:cubicBezTo>
                  <a:cubicBezTo>
                    <a:pt x="227" y="15"/>
                    <a:pt x="229" y="27"/>
                    <a:pt x="229" y="32"/>
                  </a:cubicBezTo>
                  <a:cubicBezTo>
                    <a:pt x="229" y="38"/>
                    <a:pt x="229" y="45"/>
                    <a:pt x="230" y="52"/>
                  </a:cubicBezTo>
                  <a:cubicBezTo>
                    <a:pt x="231" y="60"/>
                    <a:pt x="233" y="69"/>
                    <a:pt x="233" y="79"/>
                  </a:cubicBezTo>
                  <a:cubicBezTo>
                    <a:pt x="233" y="94"/>
                    <a:pt x="234" y="112"/>
                    <a:pt x="233" y="128"/>
                  </a:cubicBezTo>
                  <a:cubicBezTo>
                    <a:pt x="232" y="131"/>
                    <a:pt x="233" y="133"/>
                    <a:pt x="233" y="137"/>
                  </a:cubicBezTo>
                  <a:cubicBezTo>
                    <a:pt x="233" y="149"/>
                    <a:pt x="232" y="161"/>
                    <a:pt x="231" y="173"/>
                  </a:cubicBezTo>
                  <a:cubicBezTo>
                    <a:pt x="235" y="175"/>
                    <a:pt x="240" y="177"/>
                    <a:pt x="246" y="177"/>
                  </a:cubicBezTo>
                  <a:close/>
                  <a:moveTo>
                    <a:pt x="208" y="19"/>
                  </a:moveTo>
                  <a:cubicBezTo>
                    <a:pt x="208" y="28"/>
                    <a:pt x="208" y="39"/>
                    <a:pt x="208" y="45"/>
                  </a:cubicBezTo>
                  <a:cubicBezTo>
                    <a:pt x="212" y="46"/>
                    <a:pt x="218" y="47"/>
                    <a:pt x="222" y="48"/>
                  </a:cubicBezTo>
                  <a:cubicBezTo>
                    <a:pt x="222" y="49"/>
                    <a:pt x="223" y="49"/>
                    <a:pt x="224" y="50"/>
                  </a:cubicBezTo>
                  <a:cubicBezTo>
                    <a:pt x="225" y="55"/>
                    <a:pt x="224" y="62"/>
                    <a:pt x="224" y="68"/>
                  </a:cubicBezTo>
                  <a:cubicBezTo>
                    <a:pt x="224" y="85"/>
                    <a:pt x="226" y="104"/>
                    <a:pt x="225" y="123"/>
                  </a:cubicBezTo>
                  <a:cubicBezTo>
                    <a:pt x="225" y="137"/>
                    <a:pt x="225" y="151"/>
                    <a:pt x="224" y="168"/>
                  </a:cubicBezTo>
                  <a:cubicBezTo>
                    <a:pt x="226" y="169"/>
                    <a:pt x="226" y="170"/>
                    <a:pt x="229" y="171"/>
                  </a:cubicBezTo>
                  <a:cubicBezTo>
                    <a:pt x="231" y="152"/>
                    <a:pt x="230" y="134"/>
                    <a:pt x="230" y="111"/>
                  </a:cubicBezTo>
                  <a:cubicBezTo>
                    <a:pt x="230" y="108"/>
                    <a:pt x="231" y="105"/>
                    <a:pt x="231" y="102"/>
                  </a:cubicBezTo>
                  <a:cubicBezTo>
                    <a:pt x="231" y="94"/>
                    <a:pt x="231" y="85"/>
                    <a:pt x="231" y="77"/>
                  </a:cubicBezTo>
                  <a:cubicBezTo>
                    <a:pt x="230" y="68"/>
                    <a:pt x="228" y="58"/>
                    <a:pt x="228" y="48"/>
                  </a:cubicBezTo>
                  <a:cubicBezTo>
                    <a:pt x="227" y="38"/>
                    <a:pt x="227" y="29"/>
                    <a:pt x="226" y="19"/>
                  </a:cubicBezTo>
                  <a:cubicBezTo>
                    <a:pt x="226" y="16"/>
                    <a:pt x="227" y="14"/>
                    <a:pt x="225" y="11"/>
                  </a:cubicBezTo>
                  <a:cubicBezTo>
                    <a:pt x="219" y="14"/>
                    <a:pt x="214" y="16"/>
                    <a:pt x="208" y="19"/>
                  </a:cubicBezTo>
                  <a:close/>
                  <a:moveTo>
                    <a:pt x="123" y="38"/>
                  </a:moveTo>
                  <a:cubicBezTo>
                    <a:pt x="128" y="39"/>
                    <a:pt x="132" y="40"/>
                    <a:pt x="137" y="40"/>
                  </a:cubicBezTo>
                  <a:cubicBezTo>
                    <a:pt x="140" y="40"/>
                    <a:pt x="145" y="39"/>
                    <a:pt x="146" y="39"/>
                  </a:cubicBezTo>
                  <a:cubicBezTo>
                    <a:pt x="147" y="39"/>
                    <a:pt x="149" y="38"/>
                    <a:pt x="150" y="37"/>
                  </a:cubicBezTo>
                  <a:cubicBezTo>
                    <a:pt x="150" y="32"/>
                    <a:pt x="150" y="27"/>
                    <a:pt x="149" y="23"/>
                  </a:cubicBezTo>
                  <a:cubicBezTo>
                    <a:pt x="145" y="22"/>
                    <a:pt x="140" y="20"/>
                    <a:pt x="134" y="20"/>
                  </a:cubicBezTo>
                  <a:cubicBezTo>
                    <a:pt x="128" y="20"/>
                    <a:pt x="117" y="20"/>
                    <a:pt x="115" y="23"/>
                  </a:cubicBezTo>
                  <a:cubicBezTo>
                    <a:pt x="113" y="25"/>
                    <a:pt x="114" y="28"/>
                    <a:pt x="114" y="31"/>
                  </a:cubicBezTo>
                  <a:cubicBezTo>
                    <a:pt x="114" y="34"/>
                    <a:pt x="113" y="36"/>
                    <a:pt x="114" y="38"/>
                  </a:cubicBezTo>
                  <a:cubicBezTo>
                    <a:pt x="116" y="35"/>
                    <a:pt x="120" y="38"/>
                    <a:pt x="123" y="38"/>
                  </a:cubicBezTo>
                  <a:close/>
                  <a:moveTo>
                    <a:pt x="86" y="34"/>
                  </a:moveTo>
                  <a:cubicBezTo>
                    <a:pt x="86" y="36"/>
                    <a:pt x="85" y="39"/>
                    <a:pt x="85" y="41"/>
                  </a:cubicBezTo>
                  <a:cubicBezTo>
                    <a:pt x="90" y="42"/>
                    <a:pt x="94" y="46"/>
                    <a:pt x="98" y="49"/>
                  </a:cubicBezTo>
                  <a:cubicBezTo>
                    <a:pt x="99" y="52"/>
                    <a:pt x="96" y="57"/>
                    <a:pt x="95" y="61"/>
                  </a:cubicBezTo>
                  <a:cubicBezTo>
                    <a:pt x="101" y="60"/>
                    <a:pt x="105" y="61"/>
                    <a:pt x="109" y="63"/>
                  </a:cubicBezTo>
                  <a:cubicBezTo>
                    <a:pt x="109" y="66"/>
                    <a:pt x="108" y="69"/>
                    <a:pt x="110" y="71"/>
                  </a:cubicBezTo>
                  <a:cubicBezTo>
                    <a:pt x="111" y="87"/>
                    <a:pt x="112" y="105"/>
                    <a:pt x="111" y="121"/>
                  </a:cubicBezTo>
                  <a:cubicBezTo>
                    <a:pt x="111" y="124"/>
                    <a:pt x="110" y="126"/>
                    <a:pt x="110" y="129"/>
                  </a:cubicBezTo>
                  <a:cubicBezTo>
                    <a:pt x="110" y="138"/>
                    <a:pt x="111" y="148"/>
                    <a:pt x="111" y="157"/>
                  </a:cubicBezTo>
                  <a:cubicBezTo>
                    <a:pt x="110" y="160"/>
                    <a:pt x="109" y="163"/>
                    <a:pt x="112" y="165"/>
                  </a:cubicBezTo>
                  <a:cubicBezTo>
                    <a:pt x="111" y="163"/>
                    <a:pt x="113" y="157"/>
                    <a:pt x="111" y="154"/>
                  </a:cubicBezTo>
                  <a:cubicBezTo>
                    <a:pt x="111" y="153"/>
                    <a:pt x="112" y="154"/>
                    <a:pt x="112" y="153"/>
                  </a:cubicBezTo>
                  <a:cubicBezTo>
                    <a:pt x="112" y="139"/>
                    <a:pt x="112" y="122"/>
                    <a:pt x="112" y="108"/>
                  </a:cubicBezTo>
                  <a:cubicBezTo>
                    <a:pt x="113" y="97"/>
                    <a:pt x="112" y="85"/>
                    <a:pt x="112" y="75"/>
                  </a:cubicBezTo>
                  <a:cubicBezTo>
                    <a:pt x="112" y="66"/>
                    <a:pt x="112" y="56"/>
                    <a:pt x="112" y="48"/>
                  </a:cubicBezTo>
                  <a:cubicBezTo>
                    <a:pt x="112" y="40"/>
                    <a:pt x="112" y="32"/>
                    <a:pt x="111" y="24"/>
                  </a:cubicBezTo>
                  <a:cubicBezTo>
                    <a:pt x="111" y="24"/>
                    <a:pt x="111" y="24"/>
                    <a:pt x="111" y="24"/>
                  </a:cubicBezTo>
                  <a:cubicBezTo>
                    <a:pt x="105" y="28"/>
                    <a:pt x="93" y="31"/>
                    <a:pt x="86" y="34"/>
                  </a:cubicBezTo>
                  <a:close/>
                  <a:moveTo>
                    <a:pt x="179" y="170"/>
                  </a:moveTo>
                  <a:cubicBezTo>
                    <a:pt x="186" y="171"/>
                    <a:pt x="192" y="169"/>
                    <a:pt x="194" y="165"/>
                  </a:cubicBezTo>
                  <a:cubicBezTo>
                    <a:pt x="195" y="157"/>
                    <a:pt x="194" y="147"/>
                    <a:pt x="194" y="139"/>
                  </a:cubicBezTo>
                  <a:cubicBezTo>
                    <a:pt x="194" y="120"/>
                    <a:pt x="194" y="103"/>
                    <a:pt x="195" y="87"/>
                  </a:cubicBezTo>
                  <a:cubicBezTo>
                    <a:pt x="196" y="79"/>
                    <a:pt x="195" y="70"/>
                    <a:pt x="195" y="61"/>
                  </a:cubicBezTo>
                  <a:cubicBezTo>
                    <a:pt x="195" y="60"/>
                    <a:pt x="195" y="58"/>
                    <a:pt x="195" y="57"/>
                  </a:cubicBezTo>
                  <a:cubicBezTo>
                    <a:pt x="195" y="55"/>
                    <a:pt x="195" y="54"/>
                    <a:pt x="195" y="52"/>
                  </a:cubicBezTo>
                  <a:cubicBezTo>
                    <a:pt x="195" y="48"/>
                    <a:pt x="197" y="39"/>
                    <a:pt x="194" y="35"/>
                  </a:cubicBezTo>
                  <a:cubicBezTo>
                    <a:pt x="193" y="33"/>
                    <a:pt x="188" y="31"/>
                    <a:pt x="185" y="31"/>
                  </a:cubicBezTo>
                  <a:cubicBezTo>
                    <a:pt x="180" y="30"/>
                    <a:pt x="176" y="31"/>
                    <a:pt x="171" y="30"/>
                  </a:cubicBezTo>
                  <a:cubicBezTo>
                    <a:pt x="166" y="29"/>
                    <a:pt x="161" y="28"/>
                    <a:pt x="158" y="29"/>
                  </a:cubicBezTo>
                  <a:cubicBezTo>
                    <a:pt x="157" y="29"/>
                    <a:pt x="154" y="30"/>
                    <a:pt x="154" y="32"/>
                  </a:cubicBezTo>
                  <a:cubicBezTo>
                    <a:pt x="153" y="32"/>
                    <a:pt x="154" y="33"/>
                    <a:pt x="154" y="34"/>
                  </a:cubicBezTo>
                  <a:cubicBezTo>
                    <a:pt x="154" y="36"/>
                    <a:pt x="154" y="40"/>
                    <a:pt x="154" y="43"/>
                  </a:cubicBezTo>
                  <a:cubicBezTo>
                    <a:pt x="154" y="44"/>
                    <a:pt x="153" y="45"/>
                    <a:pt x="153" y="46"/>
                  </a:cubicBezTo>
                  <a:cubicBezTo>
                    <a:pt x="153" y="50"/>
                    <a:pt x="153" y="54"/>
                    <a:pt x="153" y="57"/>
                  </a:cubicBezTo>
                  <a:cubicBezTo>
                    <a:pt x="153" y="66"/>
                    <a:pt x="155" y="77"/>
                    <a:pt x="155" y="88"/>
                  </a:cubicBezTo>
                  <a:cubicBezTo>
                    <a:pt x="155" y="93"/>
                    <a:pt x="155" y="98"/>
                    <a:pt x="155" y="103"/>
                  </a:cubicBezTo>
                  <a:cubicBezTo>
                    <a:pt x="155" y="108"/>
                    <a:pt x="156" y="113"/>
                    <a:pt x="156" y="118"/>
                  </a:cubicBezTo>
                  <a:cubicBezTo>
                    <a:pt x="156" y="126"/>
                    <a:pt x="156" y="134"/>
                    <a:pt x="156" y="142"/>
                  </a:cubicBezTo>
                  <a:cubicBezTo>
                    <a:pt x="155" y="150"/>
                    <a:pt x="154" y="159"/>
                    <a:pt x="156" y="167"/>
                  </a:cubicBezTo>
                  <a:cubicBezTo>
                    <a:pt x="162" y="167"/>
                    <a:pt x="171" y="169"/>
                    <a:pt x="179" y="170"/>
                  </a:cubicBezTo>
                  <a:close/>
                  <a:moveTo>
                    <a:pt x="114" y="47"/>
                  </a:moveTo>
                  <a:cubicBezTo>
                    <a:pt x="118" y="47"/>
                    <a:pt x="122" y="50"/>
                    <a:pt x="127" y="51"/>
                  </a:cubicBezTo>
                  <a:cubicBezTo>
                    <a:pt x="133" y="52"/>
                    <a:pt x="146" y="53"/>
                    <a:pt x="151" y="49"/>
                  </a:cubicBezTo>
                  <a:cubicBezTo>
                    <a:pt x="150" y="45"/>
                    <a:pt x="150" y="44"/>
                    <a:pt x="151" y="40"/>
                  </a:cubicBezTo>
                  <a:cubicBezTo>
                    <a:pt x="140" y="44"/>
                    <a:pt x="126" y="42"/>
                    <a:pt x="114" y="39"/>
                  </a:cubicBezTo>
                  <a:cubicBezTo>
                    <a:pt x="113" y="42"/>
                    <a:pt x="114" y="44"/>
                    <a:pt x="114" y="47"/>
                  </a:cubicBezTo>
                  <a:close/>
                  <a:moveTo>
                    <a:pt x="94" y="49"/>
                  </a:moveTo>
                  <a:cubicBezTo>
                    <a:pt x="90" y="47"/>
                    <a:pt x="86" y="43"/>
                    <a:pt x="80" y="43"/>
                  </a:cubicBezTo>
                  <a:cubicBezTo>
                    <a:pt x="79" y="44"/>
                    <a:pt x="77" y="45"/>
                    <a:pt x="77" y="47"/>
                  </a:cubicBezTo>
                  <a:cubicBezTo>
                    <a:pt x="84" y="47"/>
                    <a:pt x="88" y="52"/>
                    <a:pt x="94" y="55"/>
                  </a:cubicBezTo>
                  <a:cubicBezTo>
                    <a:pt x="95" y="52"/>
                    <a:pt x="96" y="51"/>
                    <a:pt x="94" y="49"/>
                  </a:cubicBezTo>
                  <a:close/>
                  <a:moveTo>
                    <a:pt x="52" y="50"/>
                  </a:moveTo>
                  <a:cubicBezTo>
                    <a:pt x="43" y="64"/>
                    <a:pt x="36" y="80"/>
                    <a:pt x="28" y="95"/>
                  </a:cubicBezTo>
                  <a:cubicBezTo>
                    <a:pt x="28" y="96"/>
                    <a:pt x="27" y="97"/>
                    <a:pt x="26" y="98"/>
                  </a:cubicBezTo>
                  <a:cubicBezTo>
                    <a:pt x="25" y="100"/>
                    <a:pt x="25" y="103"/>
                    <a:pt x="24" y="105"/>
                  </a:cubicBezTo>
                  <a:cubicBezTo>
                    <a:pt x="21" y="113"/>
                    <a:pt x="15" y="121"/>
                    <a:pt x="12" y="130"/>
                  </a:cubicBezTo>
                  <a:cubicBezTo>
                    <a:pt x="8" y="135"/>
                    <a:pt x="6" y="141"/>
                    <a:pt x="4" y="147"/>
                  </a:cubicBezTo>
                  <a:cubicBezTo>
                    <a:pt x="6" y="150"/>
                    <a:pt x="11" y="151"/>
                    <a:pt x="13" y="152"/>
                  </a:cubicBezTo>
                  <a:cubicBezTo>
                    <a:pt x="14" y="153"/>
                    <a:pt x="15" y="153"/>
                    <a:pt x="15" y="153"/>
                  </a:cubicBezTo>
                  <a:cubicBezTo>
                    <a:pt x="20" y="155"/>
                    <a:pt x="24" y="156"/>
                    <a:pt x="27" y="156"/>
                  </a:cubicBezTo>
                  <a:cubicBezTo>
                    <a:pt x="28" y="155"/>
                    <a:pt x="28" y="154"/>
                    <a:pt x="28" y="152"/>
                  </a:cubicBezTo>
                  <a:cubicBezTo>
                    <a:pt x="28" y="151"/>
                    <a:pt x="29" y="152"/>
                    <a:pt x="30" y="151"/>
                  </a:cubicBezTo>
                  <a:cubicBezTo>
                    <a:pt x="37" y="135"/>
                    <a:pt x="45" y="119"/>
                    <a:pt x="51" y="102"/>
                  </a:cubicBezTo>
                  <a:cubicBezTo>
                    <a:pt x="58" y="85"/>
                    <a:pt x="65" y="65"/>
                    <a:pt x="74" y="50"/>
                  </a:cubicBezTo>
                  <a:cubicBezTo>
                    <a:pt x="73" y="49"/>
                    <a:pt x="72" y="49"/>
                    <a:pt x="72" y="48"/>
                  </a:cubicBezTo>
                  <a:cubicBezTo>
                    <a:pt x="74" y="47"/>
                    <a:pt x="75" y="47"/>
                    <a:pt x="75" y="45"/>
                  </a:cubicBezTo>
                  <a:cubicBezTo>
                    <a:pt x="69" y="44"/>
                    <a:pt x="58" y="46"/>
                    <a:pt x="52" y="50"/>
                  </a:cubicBezTo>
                  <a:close/>
                  <a:moveTo>
                    <a:pt x="222" y="152"/>
                  </a:moveTo>
                  <a:cubicBezTo>
                    <a:pt x="223" y="137"/>
                    <a:pt x="223" y="119"/>
                    <a:pt x="223" y="105"/>
                  </a:cubicBezTo>
                  <a:cubicBezTo>
                    <a:pt x="223" y="100"/>
                    <a:pt x="222" y="96"/>
                    <a:pt x="222" y="93"/>
                  </a:cubicBezTo>
                  <a:cubicBezTo>
                    <a:pt x="222" y="91"/>
                    <a:pt x="222" y="90"/>
                    <a:pt x="222" y="88"/>
                  </a:cubicBezTo>
                  <a:cubicBezTo>
                    <a:pt x="222" y="82"/>
                    <a:pt x="222" y="76"/>
                    <a:pt x="222" y="70"/>
                  </a:cubicBezTo>
                  <a:cubicBezTo>
                    <a:pt x="222" y="65"/>
                    <a:pt x="223" y="53"/>
                    <a:pt x="221" y="51"/>
                  </a:cubicBezTo>
                  <a:cubicBezTo>
                    <a:pt x="220" y="50"/>
                    <a:pt x="211" y="48"/>
                    <a:pt x="208" y="48"/>
                  </a:cubicBezTo>
                  <a:cubicBezTo>
                    <a:pt x="208" y="48"/>
                    <a:pt x="206" y="48"/>
                    <a:pt x="205" y="49"/>
                  </a:cubicBezTo>
                  <a:cubicBezTo>
                    <a:pt x="206" y="53"/>
                    <a:pt x="205" y="58"/>
                    <a:pt x="205" y="63"/>
                  </a:cubicBezTo>
                  <a:cubicBezTo>
                    <a:pt x="205" y="68"/>
                    <a:pt x="205" y="73"/>
                    <a:pt x="205" y="77"/>
                  </a:cubicBezTo>
                  <a:cubicBezTo>
                    <a:pt x="205" y="87"/>
                    <a:pt x="206" y="97"/>
                    <a:pt x="206" y="107"/>
                  </a:cubicBezTo>
                  <a:cubicBezTo>
                    <a:pt x="207" y="128"/>
                    <a:pt x="206" y="149"/>
                    <a:pt x="205" y="169"/>
                  </a:cubicBezTo>
                  <a:cubicBezTo>
                    <a:pt x="209" y="174"/>
                    <a:pt x="217" y="172"/>
                    <a:pt x="221" y="170"/>
                  </a:cubicBezTo>
                  <a:cubicBezTo>
                    <a:pt x="223" y="164"/>
                    <a:pt x="222" y="158"/>
                    <a:pt x="222" y="152"/>
                  </a:cubicBezTo>
                  <a:close/>
                  <a:moveTo>
                    <a:pt x="68" y="115"/>
                  </a:moveTo>
                  <a:cubicBezTo>
                    <a:pt x="68" y="114"/>
                    <a:pt x="69" y="113"/>
                    <a:pt x="70" y="111"/>
                  </a:cubicBezTo>
                  <a:cubicBezTo>
                    <a:pt x="69" y="112"/>
                    <a:pt x="68" y="112"/>
                    <a:pt x="67" y="111"/>
                  </a:cubicBezTo>
                  <a:cubicBezTo>
                    <a:pt x="67" y="107"/>
                    <a:pt x="62" y="108"/>
                    <a:pt x="60" y="105"/>
                  </a:cubicBezTo>
                  <a:cubicBezTo>
                    <a:pt x="60" y="105"/>
                    <a:pt x="60" y="103"/>
                    <a:pt x="62" y="103"/>
                  </a:cubicBezTo>
                  <a:cubicBezTo>
                    <a:pt x="63" y="97"/>
                    <a:pt x="68" y="93"/>
                    <a:pt x="69" y="85"/>
                  </a:cubicBezTo>
                  <a:cubicBezTo>
                    <a:pt x="72" y="82"/>
                    <a:pt x="76" y="87"/>
                    <a:pt x="79" y="88"/>
                  </a:cubicBezTo>
                  <a:cubicBezTo>
                    <a:pt x="80" y="87"/>
                    <a:pt x="81" y="86"/>
                    <a:pt x="81" y="85"/>
                  </a:cubicBezTo>
                  <a:cubicBezTo>
                    <a:pt x="78" y="82"/>
                    <a:pt x="75" y="83"/>
                    <a:pt x="72" y="81"/>
                  </a:cubicBezTo>
                  <a:cubicBezTo>
                    <a:pt x="71" y="76"/>
                    <a:pt x="76" y="76"/>
                    <a:pt x="76" y="71"/>
                  </a:cubicBezTo>
                  <a:cubicBezTo>
                    <a:pt x="78" y="69"/>
                    <a:pt x="79" y="66"/>
                    <a:pt x="80" y="63"/>
                  </a:cubicBezTo>
                  <a:cubicBezTo>
                    <a:pt x="81" y="61"/>
                    <a:pt x="81" y="57"/>
                    <a:pt x="82" y="59"/>
                  </a:cubicBezTo>
                  <a:cubicBezTo>
                    <a:pt x="82" y="58"/>
                    <a:pt x="81" y="58"/>
                    <a:pt x="82" y="58"/>
                  </a:cubicBezTo>
                  <a:cubicBezTo>
                    <a:pt x="86" y="56"/>
                    <a:pt x="89" y="59"/>
                    <a:pt x="92" y="61"/>
                  </a:cubicBezTo>
                  <a:cubicBezTo>
                    <a:pt x="92" y="60"/>
                    <a:pt x="93" y="59"/>
                    <a:pt x="93" y="58"/>
                  </a:cubicBezTo>
                  <a:cubicBezTo>
                    <a:pt x="89" y="53"/>
                    <a:pt x="83" y="50"/>
                    <a:pt x="76" y="49"/>
                  </a:cubicBezTo>
                  <a:cubicBezTo>
                    <a:pt x="76" y="51"/>
                    <a:pt x="74" y="52"/>
                    <a:pt x="75" y="53"/>
                  </a:cubicBezTo>
                  <a:cubicBezTo>
                    <a:pt x="77" y="54"/>
                    <a:pt x="82" y="57"/>
                    <a:pt x="78" y="60"/>
                  </a:cubicBezTo>
                  <a:cubicBezTo>
                    <a:pt x="78" y="61"/>
                    <a:pt x="77" y="62"/>
                    <a:pt x="77" y="63"/>
                  </a:cubicBezTo>
                  <a:cubicBezTo>
                    <a:pt x="75" y="67"/>
                    <a:pt x="73" y="71"/>
                    <a:pt x="72" y="74"/>
                  </a:cubicBezTo>
                  <a:cubicBezTo>
                    <a:pt x="71" y="76"/>
                    <a:pt x="71" y="79"/>
                    <a:pt x="69" y="80"/>
                  </a:cubicBezTo>
                  <a:cubicBezTo>
                    <a:pt x="68" y="79"/>
                    <a:pt x="67" y="78"/>
                    <a:pt x="66" y="77"/>
                  </a:cubicBezTo>
                  <a:cubicBezTo>
                    <a:pt x="65" y="78"/>
                    <a:pt x="64" y="78"/>
                    <a:pt x="63" y="78"/>
                  </a:cubicBezTo>
                  <a:cubicBezTo>
                    <a:pt x="62" y="79"/>
                    <a:pt x="62" y="80"/>
                    <a:pt x="62" y="82"/>
                  </a:cubicBezTo>
                  <a:cubicBezTo>
                    <a:pt x="63" y="83"/>
                    <a:pt x="66" y="84"/>
                    <a:pt x="66" y="86"/>
                  </a:cubicBezTo>
                  <a:cubicBezTo>
                    <a:pt x="66" y="87"/>
                    <a:pt x="64" y="88"/>
                    <a:pt x="63" y="90"/>
                  </a:cubicBezTo>
                  <a:cubicBezTo>
                    <a:pt x="63" y="91"/>
                    <a:pt x="63" y="92"/>
                    <a:pt x="63" y="93"/>
                  </a:cubicBezTo>
                  <a:cubicBezTo>
                    <a:pt x="61" y="97"/>
                    <a:pt x="59" y="102"/>
                    <a:pt x="58" y="105"/>
                  </a:cubicBezTo>
                  <a:cubicBezTo>
                    <a:pt x="57" y="105"/>
                    <a:pt x="57" y="105"/>
                    <a:pt x="56" y="105"/>
                  </a:cubicBezTo>
                  <a:cubicBezTo>
                    <a:pt x="55" y="105"/>
                    <a:pt x="55" y="104"/>
                    <a:pt x="53" y="103"/>
                  </a:cubicBezTo>
                  <a:cubicBezTo>
                    <a:pt x="52" y="105"/>
                    <a:pt x="52" y="107"/>
                    <a:pt x="51" y="108"/>
                  </a:cubicBezTo>
                  <a:cubicBezTo>
                    <a:pt x="53" y="109"/>
                    <a:pt x="55" y="110"/>
                    <a:pt x="55" y="112"/>
                  </a:cubicBezTo>
                  <a:cubicBezTo>
                    <a:pt x="51" y="117"/>
                    <a:pt x="48" y="125"/>
                    <a:pt x="48" y="131"/>
                  </a:cubicBezTo>
                  <a:cubicBezTo>
                    <a:pt x="47" y="132"/>
                    <a:pt x="46" y="132"/>
                    <a:pt x="45" y="133"/>
                  </a:cubicBezTo>
                  <a:cubicBezTo>
                    <a:pt x="44" y="132"/>
                    <a:pt x="43" y="130"/>
                    <a:pt x="42" y="130"/>
                  </a:cubicBezTo>
                  <a:cubicBezTo>
                    <a:pt x="41" y="133"/>
                    <a:pt x="39" y="135"/>
                    <a:pt x="39" y="138"/>
                  </a:cubicBezTo>
                  <a:cubicBezTo>
                    <a:pt x="45" y="136"/>
                    <a:pt x="50" y="141"/>
                    <a:pt x="55" y="143"/>
                  </a:cubicBezTo>
                  <a:cubicBezTo>
                    <a:pt x="56" y="142"/>
                    <a:pt x="57" y="141"/>
                    <a:pt x="57" y="140"/>
                  </a:cubicBezTo>
                  <a:cubicBezTo>
                    <a:pt x="55" y="137"/>
                    <a:pt x="52" y="135"/>
                    <a:pt x="49" y="134"/>
                  </a:cubicBezTo>
                  <a:cubicBezTo>
                    <a:pt x="49" y="134"/>
                    <a:pt x="49" y="133"/>
                    <a:pt x="49" y="133"/>
                  </a:cubicBezTo>
                  <a:cubicBezTo>
                    <a:pt x="49" y="132"/>
                    <a:pt x="49" y="131"/>
                    <a:pt x="50" y="131"/>
                  </a:cubicBezTo>
                  <a:cubicBezTo>
                    <a:pt x="50" y="130"/>
                    <a:pt x="50" y="130"/>
                    <a:pt x="50" y="129"/>
                  </a:cubicBezTo>
                  <a:cubicBezTo>
                    <a:pt x="54" y="126"/>
                    <a:pt x="54" y="120"/>
                    <a:pt x="58" y="117"/>
                  </a:cubicBezTo>
                  <a:cubicBezTo>
                    <a:pt x="58" y="114"/>
                    <a:pt x="58" y="112"/>
                    <a:pt x="60" y="111"/>
                  </a:cubicBezTo>
                  <a:cubicBezTo>
                    <a:pt x="63" y="112"/>
                    <a:pt x="65" y="114"/>
                    <a:pt x="68" y="115"/>
                  </a:cubicBezTo>
                  <a:close/>
                  <a:moveTo>
                    <a:pt x="140" y="54"/>
                  </a:moveTo>
                  <a:cubicBezTo>
                    <a:pt x="131" y="55"/>
                    <a:pt x="122" y="52"/>
                    <a:pt x="114" y="50"/>
                  </a:cubicBezTo>
                  <a:cubicBezTo>
                    <a:pt x="114" y="50"/>
                    <a:pt x="114" y="51"/>
                    <a:pt x="114" y="51"/>
                  </a:cubicBezTo>
                  <a:cubicBezTo>
                    <a:pt x="115" y="82"/>
                    <a:pt x="113" y="115"/>
                    <a:pt x="114" y="142"/>
                  </a:cubicBezTo>
                  <a:cubicBezTo>
                    <a:pt x="115" y="141"/>
                    <a:pt x="117" y="142"/>
                    <a:pt x="117" y="142"/>
                  </a:cubicBezTo>
                  <a:cubicBezTo>
                    <a:pt x="119" y="141"/>
                    <a:pt x="119" y="142"/>
                    <a:pt x="121" y="143"/>
                  </a:cubicBezTo>
                  <a:cubicBezTo>
                    <a:pt x="122" y="143"/>
                    <a:pt x="123" y="142"/>
                    <a:pt x="124" y="143"/>
                  </a:cubicBezTo>
                  <a:cubicBezTo>
                    <a:pt x="125" y="143"/>
                    <a:pt x="126" y="143"/>
                    <a:pt x="126" y="143"/>
                  </a:cubicBezTo>
                  <a:cubicBezTo>
                    <a:pt x="135" y="145"/>
                    <a:pt x="145" y="144"/>
                    <a:pt x="153" y="143"/>
                  </a:cubicBezTo>
                  <a:cubicBezTo>
                    <a:pt x="153" y="132"/>
                    <a:pt x="154" y="121"/>
                    <a:pt x="153" y="110"/>
                  </a:cubicBezTo>
                  <a:cubicBezTo>
                    <a:pt x="152" y="101"/>
                    <a:pt x="153" y="91"/>
                    <a:pt x="152" y="82"/>
                  </a:cubicBezTo>
                  <a:cubicBezTo>
                    <a:pt x="152" y="73"/>
                    <a:pt x="150" y="62"/>
                    <a:pt x="151" y="53"/>
                  </a:cubicBezTo>
                  <a:cubicBezTo>
                    <a:pt x="147" y="52"/>
                    <a:pt x="144" y="54"/>
                    <a:pt x="140" y="54"/>
                  </a:cubicBezTo>
                  <a:close/>
                  <a:moveTo>
                    <a:pt x="197" y="51"/>
                  </a:moveTo>
                  <a:cubicBezTo>
                    <a:pt x="197" y="57"/>
                    <a:pt x="198" y="59"/>
                    <a:pt x="197" y="62"/>
                  </a:cubicBezTo>
                  <a:cubicBezTo>
                    <a:pt x="198" y="70"/>
                    <a:pt x="199" y="78"/>
                    <a:pt x="198" y="86"/>
                  </a:cubicBezTo>
                  <a:cubicBezTo>
                    <a:pt x="196" y="112"/>
                    <a:pt x="197" y="141"/>
                    <a:pt x="198" y="165"/>
                  </a:cubicBezTo>
                  <a:cubicBezTo>
                    <a:pt x="199" y="166"/>
                    <a:pt x="201" y="168"/>
                    <a:pt x="202" y="167"/>
                  </a:cubicBezTo>
                  <a:cubicBezTo>
                    <a:pt x="205" y="146"/>
                    <a:pt x="204" y="126"/>
                    <a:pt x="204" y="105"/>
                  </a:cubicBezTo>
                  <a:cubicBezTo>
                    <a:pt x="204" y="98"/>
                    <a:pt x="203" y="92"/>
                    <a:pt x="202" y="85"/>
                  </a:cubicBezTo>
                  <a:cubicBezTo>
                    <a:pt x="202" y="74"/>
                    <a:pt x="203" y="62"/>
                    <a:pt x="203" y="51"/>
                  </a:cubicBezTo>
                  <a:cubicBezTo>
                    <a:pt x="200" y="51"/>
                    <a:pt x="199" y="52"/>
                    <a:pt x="198" y="51"/>
                  </a:cubicBezTo>
                  <a:cubicBezTo>
                    <a:pt x="198" y="51"/>
                    <a:pt x="197" y="51"/>
                    <a:pt x="197" y="51"/>
                  </a:cubicBezTo>
                  <a:close/>
                  <a:moveTo>
                    <a:pt x="279" y="76"/>
                  </a:moveTo>
                  <a:cubicBezTo>
                    <a:pt x="284" y="75"/>
                    <a:pt x="291" y="72"/>
                    <a:pt x="294" y="68"/>
                  </a:cubicBezTo>
                  <a:cubicBezTo>
                    <a:pt x="296" y="65"/>
                    <a:pt x="293" y="62"/>
                    <a:pt x="292" y="60"/>
                  </a:cubicBezTo>
                  <a:cubicBezTo>
                    <a:pt x="291" y="58"/>
                    <a:pt x="290" y="55"/>
                    <a:pt x="288" y="54"/>
                  </a:cubicBezTo>
                  <a:cubicBezTo>
                    <a:pt x="287" y="54"/>
                    <a:pt x="284" y="54"/>
                    <a:pt x="281" y="54"/>
                  </a:cubicBezTo>
                  <a:cubicBezTo>
                    <a:pt x="279" y="55"/>
                    <a:pt x="276" y="55"/>
                    <a:pt x="275" y="55"/>
                  </a:cubicBezTo>
                  <a:cubicBezTo>
                    <a:pt x="272" y="56"/>
                    <a:pt x="269" y="59"/>
                    <a:pt x="267" y="60"/>
                  </a:cubicBezTo>
                  <a:cubicBezTo>
                    <a:pt x="268" y="61"/>
                    <a:pt x="266" y="62"/>
                    <a:pt x="267" y="63"/>
                  </a:cubicBezTo>
                  <a:cubicBezTo>
                    <a:pt x="266" y="63"/>
                    <a:pt x="265" y="63"/>
                    <a:pt x="265" y="64"/>
                  </a:cubicBezTo>
                  <a:cubicBezTo>
                    <a:pt x="265" y="69"/>
                    <a:pt x="268" y="73"/>
                    <a:pt x="270" y="77"/>
                  </a:cubicBezTo>
                  <a:cubicBezTo>
                    <a:pt x="273" y="76"/>
                    <a:pt x="275" y="76"/>
                    <a:pt x="279" y="76"/>
                  </a:cubicBezTo>
                  <a:close/>
                  <a:moveTo>
                    <a:pt x="73" y="56"/>
                  </a:moveTo>
                  <a:cubicBezTo>
                    <a:pt x="70" y="62"/>
                    <a:pt x="67" y="68"/>
                    <a:pt x="64" y="75"/>
                  </a:cubicBezTo>
                  <a:cubicBezTo>
                    <a:pt x="66" y="74"/>
                    <a:pt x="66" y="76"/>
                    <a:pt x="68" y="76"/>
                  </a:cubicBezTo>
                  <a:cubicBezTo>
                    <a:pt x="71" y="70"/>
                    <a:pt x="74" y="63"/>
                    <a:pt x="76" y="57"/>
                  </a:cubicBezTo>
                  <a:cubicBezTo>
                    <a:pt x="76" y="56"/>
                    <a:pt x="75" y="55"/>
                    <a:pt x="73" y="56"/>
                  </a:cubicBezTo>
                  <a:close/>
                  <a:moveTo>
                    <a:pt x="85" y="61"/>
                  </a:moveTo>
                  <a:cubicBezTo>
                    <a:pt x="83" y="63"/>
                    <a:pt x="82" y="66"/>
                    <a:pt x="80" y="70"/>
                  </a:cubicBezTo>
                  <a:cubicBezTo>
                    <a:pt x="79" y="73"/>
                    <a:pt x="76" y="76"/>
                    <a:pt x="76" y="78"/>
                  </a:cubicBezTo>
                  <a:cubicBezTo>
                    <a:pt x="77" y="81"/>
                    <a:pt x="80" y="81"/>
                    <a:pt x="81" y="83"/>
                  </a:cubicBezTo>
                  <a:cubicBezTo>
                    <a:pt x="86" y="77"/>
                    <a:pt x="88" y="70"/>
                    <a:pt x="91" y="64"/>
                  </a:cubicBezTo>
                  <a:cubicBezTo>
                    <a:pt x="89" y="62"/>
                    <a:pt x="87" y="61"/>
                    <a:pt x="85" y="61"/>
                  </a:cubicBezTo>
                  <a:close/>
                  <a:moveTo>
                    <a:pt x="93" y="64"/>
                  </a:moveTo>
                  <a:cubicBezTo>
                    <a:pt x="91" y="70"/>
                    <a:pt x="86" y="77"/>
                    <a:pt x="84" y="83"/>
                  </a:cubicBezTo>
                  <a:cubicBezTo>
                    <a:pt x="83" y="89"/>
                    <a:pt x="84" y="98"/>
                    <a:pt x="85" y="105"/>
                  </a:cubicBezTo>
                  <a:cubicBezTo>
                    <a:pt x="85" y="111"/>
                    <a:pt x="84" y="117"/>
                    <a:pt x="84" y="123"/>
                  </a:cubicBezTo>
                  <a:cubicBezTo>
                    <a:pt x="85" y="135"/>
                    <a:pt x="85" y="150"/>
                    <a:pt x="85" y="163"/>
                  </a:cubicBezTo>
                  <a:cubicBezTo>
                    <a:pt x="85" y="164"/>
                    <a:pt x="87" y="165"/>
                    <a:pt x="86" y="167"/>
                  </a:cubicBezTo>
                  <a:cubicBezTo>
                    <a:pt x="93" y="170"/>
                    <a:pt x="101" y="169"/>
                    <a:pt x="107" y="167"/>
                  </a:cubicBezTo>
                  <a:cubicBezTo>
                    <a:pt x="109" y="159"/>
                    <a:pt x="108" y="152"/>
                    <a:pt x="108" y="144"/>
                  </a:cubicBezTo>
                  <a:cubicBezTo>
                    <a:pt x="108" y="132"/>
                    <a:pt x="109" y="119"/>
                    <a:pt x="109" y="105"/>
                  </a:cubicBezTo>
                  <a:cubicBezTo>
                    <a:pt x="109" y="101"/>
                    <a:pt x="109" y="96"/>
                    <a:pt x="109" y="93"/>
                  </a:cubicBezTo>
                  <a:cubicBezTo>
                    <a:pt x="109" y="92"/>
                    <a:pt x="108" y="91"/>
                    <a:pt x="108" y="90"/>
                  </a:cubicBezTo>
                  <a:cubicBezTo>
                    <a:pt x="108" y="87"/>
                    <a:pt x="109" y="84"/>
                    <a:pt x="108" y="81"/>
                  </a:cubicBezTo>
                  <a:cubicBezTo>
                    <a:pt x="108" y="75"/>
                    <a:pt x="106" y="70"/>
                    <a:pt x="106" y="64"/>
                  </a:cubicBezTo>
                  <a:cubicBezTo>
                    <a:pt x="102" y="62"/>
                    <a:pt x="97" y="62"/>
                    <a:pt x="93" y="64"/>
                  </a:cubicBezTo>
                  <a:close/>
                  <a:moveTo>
                    <a:pt x="271" y="79"/>
                  </a:moveTo>
                  <a:cubicBezTo>
                    <a:pt x="271" y="82"/>
                    <a:pt x="272" y="83"/>
                    <a:pt x="273" y="84"/>
                  </a:cubicBezTo>
                  <a:cubicBezTo>
                    <a:pt x="274" y="84"/>
                    <a:pt x="274" y="83"/>
                    <a:pt x="276" y="83"/>
                  </a:cubicBezTo>
                  <a:cubicBezTo>
                    <a:pt x="285" y="87"/>
                    <a:pt x="306" y="80"/>
                    <a:pt x="296" y="69"/>
                  </a:cubicBezTo>
                  <a:cubicBezTo>
                    <a:pt x="292" y="77"/>
                    <a:pt x="281" y="78"/>
                    <a:pt x="271" y="79"/>
                  </a:cubicBezTo>
                  <a:close/>
                  <a:moveTo>
                    <a:pt x="265" y="96"/>
                  </a:moveTo>
                  <a:cubicBezTo>
                    <a:pt x="265" y="98"/>
                    <a:pt x="265" y="100"/>
                    <a:pt x="265" y="103"/>
                  </a:cubicBezTo>
                  <a:cubicBezTo>
                    <a:pt x="265" y="107"/>
                    <a:pt x="265" y="112"/>
                    <a:pt x="265" y="118"/>
                  </a:cubicBezTo>
                  <a:cubicBezTo>
                    <a:pt x="265" y="121"/>
                    <a:pt x="265" y="125"/>
                    <a:pt x="266" y="127"/>
                  </a:cubicBezTo>
                  <a:cubicBezTo>
                    <a:pt x="266" y="128"/>
                    <a:pt x="268" y="130"/>
                    <a:pt x="269" y="132"/>
                  </a:cubicBezTo>
                  <a:cubicBezTo>
                    <a:pt x="272" y="136"/>
                    <a:pt x="274" y="141"/>
                    <a:pt x="276" y="147"/>
                  </a:cubicBezTo>
                  <a:cubicBezTo>
                    <a:pt x="278" y="151"/>
                    <a:pt x="281" y="160"/>
                    <a:pt x="284" y="163"/>
                  </a:cubicBezTo>
                  <a:cubicBezTo>
                    <a:pt x="285" y="164"/>
                    <a:pt x="289" y="165"/>
                    <a:pt x="291" y="166"/>
                  </a:cubicBezTo>
                  <a:cubicBezTo>
                    <a:pt x="296" y="168"/>
                    <a:pt x="302" y="168"/>
                    <a:pt x="306" y="169"/>
                  </a:cubicBezTo>
                  <a:cubicBezTo>
                    <a:pt x="304" y="166"/>
                    <a:pt x="303" y="162"/>
                    <a:pt x="302" y="159"/>
                  </a:cubicBezTo>
                  <a:cubicBezTo>
                    <a:pt x="301" y="156"/>
                    <a:pt x="299" y="153"/>
                    <a:pt x="298" y="151"/>
                  </a:cubicBezTo>
                  <a:cubicBezTo>
                    <a:pt x="298" y="150"/>
                    <a:pt x="298" y="148"/>
                    <a:pt x="298" y="147"/>
                  </a:cubicBezTo>
                  <a:cubicBezTo>
                    <a:pt x="296" y="141"/>
                    <a:pt x="292" y="135"/>
                    <a:pt x="290" y="128"/>
                  </a:cubicBezTo>
                  <a:cubicBezTo>
                    <a:pt x="287" y="122"/>
                    <a:pt x="285" y="115"/>
                    <a:pt x="282" y="109"/>
                  </a:cubicBezTo>
                  <a:cubicBezTo>
                    <a:pt x="276" y="97"/>
                    <a:pt x="271" y="84"/>
                    <a:pt x="265" y="73"/>
                  </a:cubicBezTo>
                  <a:cubicBezTo>
                    <a:pt x="265" y="72"/>
                    <a:pt x="265" y="72"/>
                    <a:pt x="265" y="73"/>
                  </a:cubicBezTo>
                  <a:cubicBezTo>
                    <a:pt x="264" y="79"/>
                    <a:pt x="265" y="87"/>
                    <a:pt x="265" y="96"/>
                  </a:cubicBezTo>
                  <a:close/>
                  <a:moveTo>
                    <a:pt x="274" y="87"/>
                  </a:moveTo>
                  <a:cubicBezTo>
                    <a:pt x="276" y="89"/>
                    <a:pt x="276" y="92"/>
                    <a:pt x="278" y="94"/>
                  </a:cubicBezTo>
                  <a:cubicBezTo>
                    <a:pt x="278" y="93"/>
                    <a:pt x="278" y="93"/>
                    <a:pt x="278" y="93"/>
                  </a:cubicBezTo>
                  <a:cubicBezTo>
                    <a:pt x="280" y="93"/>
                    <a:pt x="283" y="93"/>
                    <a:pt x="285" y="93"/>
                  </a:cubicBezTo>
                  <a:cubicBezTo>
                    <a:pt x="291" y="93"/>
                    <a:pt x="299" y="87"/>
                    <a:pt x="301" y="83"/>
                  </a:cubicBezTo>
                  <a:cubicBezTo>
                    <a:pt x="302" y="81"/>
                    <a:pt x="302" y="79"/>
                    <a:pt x="300" y="78"/>
                  </a:cubicBezTo>
                  <a:cubicBezTo>
                    <a:pt x="295" y="87"/>
                    <a:pt x="283" y="86"/>
                    <a:pt x="274" y="87"/>
                  </a:cubicBezTo>
                  <a:close/>
                  <a:moveTo>
                    <a:pt x="278" y="96"/>
                  </a:moveTo>
                  <a:cubicBezTo>
                    <a:pt x="279" y="96"/>
                    <a:pt x="279" y="97"/>
                    <a:pt x="279" y="98"/>
                  </a:cubicBezTo>
                  <a:cubicBezTo>
                    <a:pt x="283" y="98"/>
                    <a:pt x="287" y="99"/>
                    <a:pt x="290" y="98"/>
                  </a:cubicBezTo>
                  <a:cubicBezTo>
                    <a:pt x="297" y="98"/>
                    <a:pt x="302" y="92"/>
                    <a:pt x="305" y="87"/>
                  </a:cubicBezTo>
                  <a:cubicBezTo>
                    <a:pt x="304" y="86"/>
                    <a:pt x="304" y="84"/>
                    <a:pt x="303" y="84"/>
                  </a:cubicBezTo>
                  <a:cubicBezTo>
                    <a:pt x="298" y="92"/>
                    <a:pt x="289" y="97"/>
                    <a:pt x="278" y="96"/>
                  </a:cubicBezTo>
                  <a:close/>
                  <a:moveTo>
                    <a:pt x="54" y="102"/>
                  </a:moveTo>
                  <a:cubicBezTo>
                    <a:pt x="55" y="102"/>
                    <a:pt x="56" y="103"/>
                    <a:pt x="57" y="102"/>
                  </a:cubicBezTo>
                  <a:cubicBezTo>
                    <a:pt x="57" y="100"/>
                    <a:pt x="60" y="96"/>
                    <a:pt x="61" y="92"/>
                  </a:cubicBezTo>
                  <a:cubicBezTo>
                    <a:pt x="62" y="90"/>
                    <a:pt x="65" y="84"/>
                    <a:pt x="60" y="84"/>
                  </a:cubicBezTo>
                  <a:cubicBezTo>
                    <a:pt x="59" y="91"/>
                    <a:pt x="56" y="95"/>
                    <a:pt x="54" y="102"/>
                  </a:cubicBezTo>
                  <a:close/>
                  <a:moveTo>
                    <a:pt x="72" y="88"/>
                  </a:moveTo>
                  <a:cubicBezTo>
                    <a:pt x="69" y="92"/>
                    <a:pt x="66" y="99"/>
                    <a:pt x="64" y="105"/>
                  </a:cubicBezTo>
                  <a:cubicBezTo>
                    <a:pt x="66" y="106"/>
                    <a:pt x="68" y="108"/>
                    <a:pt x="70" y="110"/>
                  </a:cubicBezTo>
                  <a:cubicBezTo>
                    <a:pt x="73" y="104"/>
                    <a:pt x="76" y="98"/>
                    <a:pt x="78" y="91"/>
                  </a:cubicBezTo>
                  <a:cubicBezTo>
                    <a:pt x="77" y="89"/>
                    <a:pt x="74" y="88"/>
                    <a:pt x="72" y="88"/>
                  </a:cubicBezTo>
                  <a:close/>
                  <a:moveTo>
                    <a:pt x="79" y="94"/>
                  </a:moveTo>
                  <a:cubicBezTo>
                    <a:pt x="79" y="95"/>
                    <a:pt x="79" y="96"/>
                    <a:pt x="79" y="97"/>
                  </a:cubicBezTo>
                  <a:cubicBezTo>
                    <a:pt x="77" y="101"/>
                    <a:pt x="74" y="105"/>
                    <a:pt x="73" y="109"/>
                  </a:cubicBezTo>
                  <a:cubicBezTo>
                    <a:pt x="72" y="113"/>
                    <a:pt x="72" y="118"/>
                    <a:pt x="71" y="123"/>
                  </a:cubicBezTo>
                  <a:cubicBezTo>
                    <a:pt x="71" y="135"/>
                    <a:pt x="72" y="143"/>
                    <a:pt x="70" y="154"/>
                  </a:cubicBezTo>
                  <a:cubicBezTo>
                    <a:pt x="74" y="157"/>
                    <a:pt x="78" y="160"/>
                    <a:pt x="82" y="163"/>
                  </a:cubicBezTo>
                  <a:cubicBezTo>
                    <a:pt x="83" y="155"/>
                    <a:pt x="83" y="148"/>
                    <a:pt x="83" y="139"/>
                  </a:cubicBezTo>
                  <a:cubicBezTo>
                    <a:pt x="83" y="131"/>
                    <a:pt x="82" y="123"/>
                    <a:pt x="82" y="117"/>
                  </a:cubicBezTo>
                  <a:cubicBezTo>
                    <a:pt x="82" y="109"/>
                    <a:pt x="83" y="97"/>
                    <a:pt x="82" y="89"/>
                  </a:cubicBezTo>
                  <a:cubicBezTo>
                    <a:pt x="81" y="91"/>
                    <a:pt x="80" y="92"/>
                    <a:pt x="79" y="94"/>
                  </a:cubicBezTo>
                  <a:close/>
                  <a:moveTo>
                    <a:pt x="280" y="100"/>
                  </a:moveTo>
                  <a:cubicBezTo>
                    <a:pt x="285" y="111"/>
                    <a:pt x="290" y="124"/>
                    <a:pt x="295" y="136"/>
                  </a:cubicBezTo>
                  <a:cubicBezTo>
                    <a:pt x="305" y="137"/>
                    <a:pt x="318" y="131"/>
                    <a:pt x="322" y="122"/>
                  </a:cubicBezTo>
                  <a:cubicBezTo>
                    <a:pt x="317" y="111"/>
                    <a:pt x="312" y="100"/>
                    <a:pt x="306" y="90"/>
                  </a:cubicBezTo>
                  <a:cubicBezTo>
                    <a:pt x="302" y="97"/>
                    <a:pt x="291" y="104"/>
                    <a:pt x="280" y="100"/>
                  </a:cubicBezTo>
                  <a:close/>
                  <a:moveTo>
                    <a:pt x="43" y="128"/>
                  </a:moveTo>
                  <a:cubicBezTo>
                    <a:pt x="44" y="129"/>
                    <a:pt x="44" y="129"/>
                    <a:pt x="45" y="129"/>
                  </a:cubicBezTo>
                  <a:cubicBezTo>
                    <a:pt x="47" y="123"/>
                    <a:pt x="50" y="117"/>
                    <a:pt x="52" y="111"/>
                  </a:cubicBezTo>
                  <a:cubicBezTo>
                    <a:pt x="51" y="112"/>
                    <a:pt x="51" y="111"/>
                    <a:pt x="50" y="111"/>
                  </a:cubicBezTo>
                  <a:cubicBezTo>
                    <a:pt x="48" y="117"/>
                    <a:pt x="45" y="122"/>
                    <a:pt x="43" y="128"/>
                  </a:cubicBezTo>
                  <a:close/>
                  <a:moveTo>
                    <a:pt x="62" y="115"/>
                  </a:moveTo>
                  <a:cubicBezTo>
                    <a:pt x="59" y="116"/>
                    <a:pt x="58" y="121"/>
                    <a:pt x="57" y="124"/>
                  </a:cubicBezTo>
                  <a:cubicBezTo>
                    <a:pt x="56" y="126"/>
                    <a:pt x="53" y="129"/>
                    <a:pt x="52" y="133"/>
                  </a:cubicBezTo>
                  <a:cubicBezTo>
                    <a:pt x="54" y="134"/>
                    <a:pt x="57" y="136"/>
                    <a:pt x="58" y="138"/>
                  </a:cubicBezTo>
                  <a:cubicBezTo>
                    <a:pt x="61" y="132"/>
                    <a:pt x="64" y="125"/>
                    <a:pt x="66" y="118"/>
                  </a:cubicBezTo>
                  <a:cubicBezTo>
                    <a:pt x="65" y="117"/>
                    <a:pt x="64" y="116"/>
                    <a:pt x="62" y="115"/>
                  </a:cubicBezTo>
                  <a:close/>
                  <a:moveTo>
                    <a:pt x="297" y="139"/>
                  </a:moveTo>
                  <a:cubicBezTo>
                    <a:pt x="297" y="140"/>
                    <a:pt x="297" y="141"/>
                    <a:pt x="298" y="142"/>
                  </a:cubicBezTo>
                  <a:cubicBezTo>
                    <a:pt x="298" y="141"/>
                    <a:pt x="298" y="141"/>
                    <a:pt x="299" y="140"/>
                  </a:cubicBezTo>
                  <a:cubicBezTo>
                    <a:pt x="302" y="141"/>
                    <a:pt x="306" y="140"/>
                    <a:pt x="308" y="140"/>
                  </a:cubicBezTo>
                  <a:cubicBezTo>
                    <a:pt x="314" y="139"/>
                    <a:pt x="320" y="135"/>
                    <a:pt x="323" y="132"/>
                  </a:cubicBezTo>
                  <a:cubicBezTo>
                    <a:pt x="324" y="130"/>
                    <a:pt x="326" y="127"/>
                    <a:pt x="323" y="125"/>
                  </a:cubicBezTo>
                  <a:cubicBezTo>
                    <a:pt x="317" y="134"/>
                    <a:pt x="308" y="138"/>
                    <a:pt x="297" y="139"/>
                  </a:cubicBezTo>
                  <a:close/>
                  <a:moveTo>
                    <a:pt x="326" y="131"/>
                  </a:moveTo>
                  <a:cubicBezTo>
                    <a:pt x="321" y="139"/>
                    <a:pt x="310" y="145"/>
                    <a:pt x="298" y="142"/>
                  </a:cubicBezTo>
                  <a:cubicBezTo>
                    <a:pt x="299" y="146"/>
                    <a:pt x="301" y="150"/>
                    <a:pt x="306" y="148"/>
                  </a:cubicBezTo>
                  <a:cubicBezTo>
                    <a:pt x="316" y="150"/>
                    <a:pt x="327" y="146"/>
                    <a:pt x="330" y="137"/>
                  </a:cubicBezTo>
                  <a:cubicBezTo>
                    <a:pt x="328" y="135"/>
                    <a:pt x="328" y="132"/>
                    <a:pt x="326" y="131"/>
                  </a:cubicBezTo>
                  <a:close/>
                  <a:moveTo>
                    <a:pt x="37" y="140"/>
                  </a:moveTo>
                  <a:cubicBezTo>
                    <a:pt x="36" y="142"/>
                    <a:pt x="35" y="145"/>
                    <a:pt x="34" y="147"/>
                  </a:cubicBezTo>
                  <a:cubicBezTo>
                    <a:pt x="38" y="148"/>
                    <a:pt x="41" y="147"/>
                    <a:pt x="45" y="149"/>
                  </a:cubicBezTo>
                  <a:cubicBezTo>
                    <a:pt x="47" y="150"/>
                    <a:pt x="49" y="153"/>
                    <a:pt x="51" y="154"/>
                  </a:cubicBezTo>
                  <a:cubicBezTo>
                    <a:pt x="52" y="151"/>
                    <a:pt x="53" y="150"/>
                    <a:pt x="54" y="147"/>
                  </a:cubicBezTo>
                  <a:cubicBezTo>
                    <a:pt x="50" y="143"/>
                    <a:pt x="44" y="140"/>
                    <a:pt x="37" y="140"/>
                  </a:cubicBezTo>
                  <a:close/>
                  <a:moveTo>
                    <a:pt x="313" y="160"/>
                  </a:moveTo>
                  <a:cubicBezTo>
                    <a:pt x="320" y="161"/>
                    <a:pt x="328" y="157"/>
                    <a:pt x="332" y="153"/>
                  </a:cubicBezTo>
                  <a:cubicBezTo>
                    <a:pt x="335" y="149"/>
                    <a:pt x="334" y="145"/>
                    <a:pt x="332" y="141"/>
                  </a:cubicBezTo>
                  <a:cubicBezTo>
                    <a:pt x="332" y="141"/>
                    <a:pt x="331" y="141"/>
                    <a:pt x="331" y="141"/>
                  </a:cubicBezTo>
                  <a:cubicBezTo>
                    <a:pt x="326" y="150"/>
                    <a:pt x="312" y="151"/>
                    <a:pt x="302" y="151"/>
                  </a:cubicBezTo>
                  <a:cubicBezTo>
                    <a:pt x="303" y="154"/>
                    <a:pt x="304" y="157"/>
                    <a:pt x="306" y="159"/>
                  </a:cubicBezTo>
                  <a:cubicBezTo>
                    <a:pt x="308" y="159"/>
                    <a:pt x="311" y="160"/>
                    <a:pt x="313" y="160"/>
                  </a:cubicBezTo>
                  <a:close/>
                  <a:moveTo>
                    <a:pt x="114" y="154"/>
                  </a:moveTo>
                  <a:cubicBezTo>
                    <a:pt x="125" y="157"/>
                    <a:pt x="139" y="158"/>
                    <a:pt x="153" y="156"/>
                  </a:cubicBezTo>
                  <a:cubicBezTo>
                    <a:pt x="153" y="152"/>
                    <a:pt x="153" y="149"/>
                    <a:pt x="153" y="145"/>
                  </a:cubicBezTo>
                  <a:cubicBezTo>
                    <a:pt x="139" y="147"/>
                    <a:pt x="124" y="147"/>
                    <a:pt x="115" y="144"/>
                  </a:cubicBezTo>
                  <a:cubicBezTo>
                    <a:pt x="114" y="147"/>
                    <a:pt x="114" y="150"/>
                    <a:pt x="114" y="154"/>
                  </a:cubicBezTo>
                  <a:close/>
                  <a:moveTo>
                    <a:pt x="32" y="153"/>
                  </a:moveTo>
                  <a:cubicBezTo>
                    <a:pt x="40" y="153"/>
                    <a:pt x="44" y="158"/>
                    <a:pt x="49" y="160"/>
                  </a:cubicBezTo>
                  <a:cubicBezTo>
                    <a:pt x="49" y="159"/>
                    <a:pt x="50" y="158"/>
                    <a:pt x="50" y="157"/>
                  </a:cubicBezTo>
                  <a:cubicBezTo>
                    <a:pt x="47" y="152"/>
                    <a:pt x="41" y="150"/>
                    <a:pt x="34" y="149"/>
                  </a:cubicBezTo>
                  <a:cubicBezTo>
                    <a:pt x="34" y="149"/>
                    <a:pt x="33" y="149"/>
                    <a:pt x="33" y="149"/>
                  </a:cubicBezTo>
                  <a:cubicBezTo>
                    <a:pt x="33" y="150"/>
                    <a:pt x="32" y="151"/>
                    <a:pt x="32" y="153"/>
                  </a:cubicBezTo>
                  <a:close/>
                  <a:moveTo>
                    <a:pt x="332" y="156"/>
                  </a:moveTo>
                  <a:cubicBezTo>
                    <a:pt x="326" y="163"/>
                    <a:pt x="317" y="163"/>
                    <a:pt x="307" y="162"/>
                  </a:cubicBezTo>
                  <a:cubicBezTo>
                    <a:pt x="309" y="166"/>
                    <a:pt x="310" y="171"/>
                    <a:pt x="314" y="172"/>
                  </a:cubicBezTo>
                  <a:cubicBezTo>
                    <a:pt x="316" y="173"/>
                    <a:pt x="321" y="173"/>
                    <a:pt x="323" y="173"/>
                  </a:cubicBezTo>
                  <a:cubicBezTo>
                    <a:pt x="331" y="172"/>
                    <a:pt x="337" y="168"/>
                    <a:pt x="339" y="162"/>
                  </a:cubicBezTo>
                  <a:cubicBezTo>
                    <a:pt x="341" y="158"/>
                    <a:pt x="338" y="154"/>
                    <a:pt x="336" y="150"/>
                  </a:cubicBezTo>
                  <a:cubicBezTo>
                    <a:pt x="335" y="152"/>
                    <a:pt x="333" y="155"/>
                    <a:pt x="332" y="156"/>
                  </a:cubicBezTo>
                  <a:close/>
                  <a:moveTo>
                    <a:pt x="30" y="160"/>
                  </a:moveTo>
                  <a:cubicBezTo>
                    <a:pt x="33" y="164"/>
                    <a:pt x="45" y="169"/>
                    <a:pt x="48" y="162"/>
                  </a:cubicBezTo>
                  <a:cubicBezTo>
                    <a:pt x="42" y="159"/>
                    <a:pt x="38" y="155"/>
                    <a:pt x="31" y="154"/>
                  </a:cubicBezTo>
                  <a:cubicBezTo>
                    <a:pt x="30" y="156"/>
                    <a:pt x="30" y="158"/>
                    <a:pt x="30" y="160"/>
                  </a:cubicBezTo>
                  <a:close/>
                  <a:moveTo>
                    <a:pt x="115" y="166"/>
                  </a:moveTo>
                  <a:cubicBezTo>
                    <a:pt x="119" y="167"/>
                    <a:pt x="125" y="169"/>
                    <a:pt x="132" y="169"/>
                  </a:cubicBezTo>
                  <a:cubicBezTo>
                    <a:pt x="138" y="170"/>
                    <a:pt x="149" y="171"/>
                    <a:pt x="152" y="167"/>
                  </a:cubicBezTo>
                  <a:cubicBezTo>
                    <a:pt x="153" y="165"/>
                    <a:pt x="152" y="160"/>
                    <a:pt x="152" y="159"/>
                  </a:cubicBezTo>
                  <a:cubicBezTo>
                    <a:pt x="139" y="159"/>
                    <a:pt x="125" y="160"/>
                    <a:pt x="114" y="156"/>
                  </a:cubicBezTo>
                  <a:cubicBezTo>
                    <a:pt x="114" y="160"/>
                    <a:pt x="113" y="164"/>
                    <a:pt x="115" y="1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  <p:sp>
          <p:nvSpPr>
            <p:cNvPr id="39" name="Freeform 107"/>
            <p:cNvSpPr>
              <a:spLocks noEditPoints="1"/>
            </p:cNvSpPr>
            <p:nvPr/>
          </p:nvSpPr>
          <p:spPr bwMode="auto">
            <a:xfrm>
              <a:off x="7893218" y="3755274"/>
              <a:ext cx="97606" cy="368593"/>
            </a:xfrm>
            <a:custGeom>
              <a:avLst/>
              <a:gdLst>
                <a:gd name="T0" fmla="*/ 28 w 31"/>
                <a:gd name="T1" fmla="*/ 114 h 117"/>
                <a:gd name="T2" fmla="*/ 4 w 31"/>
                <a:gd name="T3" fmla="*/ 114 h 117"/>
                <a:gd name="T4" fmla="*/ 2 w 31"/>
                <a:gd name="T5" fmla="*/ 91 h 117"/>
                <a:gd name="T6" fmla="*/ 3 w 31"/>
                <a:gd name="T7" fmla="*/ 67 h 117"/>
                <a:gd name="T8" fmla="*/ 2 w 31"/>
                <a:gd name="T9" fmla="*/ 61 h 117"/>
                <a:gd name="T10" fmla="*/ 2 w 31"/>
                <a:gd name="T11" fmla="*/ 34 h 117"/>
                <a:gd name="T12" fmla="*/ 1 w 31"/>
                <a:gd name="T13" fmla="*/ 18 h 117"/>
                <a:gd name="T14" fmla="*/ 2 w 31"/>
                <a:gd name="T15" fmla="*/ 5 h 117"/>
                <a:gd name="T16" fmla="*/ 7 w 31"/>
                <a:gd name="T17" fmla="*/ 1 h 117"/>
                <a:gd name="T18" fmla="*/ 12 w 31"/>
                <a:gd name="T19" fmla="*/ 1 h 117"/>
                <a:gd name="T20" fmla="*/ 29 w 31"/>
                <a:gd name="T21" fmla="*/ 7 h 117"/>
                <a:gd name="T22" fmla="*/ 29 w 31"/>
                <a:gd name="T23" fmla="*/ 24 h 117"/>
                <a:gd name="T24" fmla="*/ 29 w 31"/>
                <a:gd name="T25" fmla="*/ 82 h 117"/>
                <a:gd name="T26" fmla="*/ 28 w 31"/>
                <a:gd name="T27" fmla="*/ 114 h 117"/>
                <a:gd name="T28" fmla="*/ 9 w 31"/>
                <a:gd name="T29" fmla="*/ 112 h 117"/>
                <a:gd name="T30" fmla="*/ 19 w 31"/>
                <a:gd name="T31" fmla="*/ 112 h 117"/>
                <a:gd name="T32" fmla="*/ 26 w 31"/>
                <a:gd name="T33" fmla="*/ 108 h 117"/>
                <a:gd name="T34" fmla="*/ 26 w 31"/>
                <a:gd name="T35" fmla="*/ 97 h 117"/>
                <a:gd name="T36" fmla="*/ 26 w 31"/>
                <a:gd name="T37" fmla="*/ 76 h 117"/>
                <a:gd name="T38" fmla="*/ 27 w 31"/>
                <a:gd name="T39" fmla="*/ 24 h 117"/>
                <a:gd name="T40" fmla="*/ 27 w 31"/>
                <a:gd name="T41" fmla="*/ 10 h 117"/>
                <a:gd name="T42" fmla="*/ 21 w 31"/>
                <a:gd name="T43" fmla="*/ 5 h 117"/>
                <a:gd name="T44" fmla="*/ 7 w 31"/>
                <a:gd name="T45" fmla="*/ 5 h 117"/>
                <a:gd name="T46" fmla="*/ 4 w 31"/>
                <a:gd name="T47" fmla="*/ 13 h 117"/>
                <a:gd name="T48" fmla="*/ 4 w 31"/>
                <a:gd name="T49" fmla="*/ 15 h 117"/>
                <a:gd name="T50" fmla="*/ 5 w 31"/>
                <a:gd name="T51" fmla="*/ 54 h 117"/>
                <a:gd name="T52" fmla="*/ 4 w 31"/>
                <a:gd name="T53" fmla="*/ 106 h 117"/>
                <a:gd name="T54" fmla="*/ 4 w 31"/>
                <a:gd name="T55" fmla="*/ 109 h 117"/>
                <a:gd name="T56" fmla="*/ 8 w 31"/>
                <a:gd name="T57" fmla="*/ 113 h 117"/>
                <a:gd name="T58" fmla="*/ 9 w 31"/>
                <a:gd name="T59" fmla="*/ 112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1" h="117">
                  <a:moveTo>
                    <a:pt x="28" y="114"/>
                  </a:moveTo>
                  <a:cubicBezTo>
                    <a:pt x="22" y="117"/>
                    <a:pt x="12" y="117"/>
                    <a:pt x="4" y="114"/>
                  </a:cubicBezTo>
                  <a:cubicBezTo>
                    <a:pt x="0" y="108"/>
                    <a:pt x="2" y="100"/>
                    <a:pt x="2" y="91"/>
                  </a:cubicBezTo>
                  <a:cubicBezTo>
                    <a:pt x="2" y="83"/>
                    <a:pt x="3" y="75"/>
                    <a:pt x="3" y="67"/>
                  </a:cubicBezTo>
                  <a:cubicBezTo>
                    <a:pt x="3" y="65"/>
                    <a:pt x="2" y="63"/>
                    <a:pt x="2" y="61"/>
                  </a:cubicBezTo>
                  <a:cubicBezTo>
                    <a:pt x="3" y="51"/>
                    <a:pt x="2" y="42"/>
                    <a:pt x="2" y="34"/>
                  </a:cubicBezTo>
                  <a:cubicBezTo>
                    <a:pt x="1" y="28"/>
                    <a:pt x="1" y="23"/>
                    <a:pt x="1" y="18"/>
                  </a:cubicBezTo>
                  <a:cubicBezTo>
                    <a:pt x="2" y="14"/>
                    <a:pt x="0" y="9"/>
                    <a:pt x="2" y="5"/>
                  </a:cubicBezTo>
                  <a:cubicBezTo>
                    <a:pt x="3" y="3"/>
                    <a:pt x="6" y="1"/>
                    <a:pt x="7" y="1"/>
                  </a:cubicBezTo>
                  <a:cubicBezTo>
                    <a:pt x="8" y="1"/>
                    <a:pt x="10" y="1"/>
                    <a:pt x="12" y="1"/>
                  </a:cubicBezTo>
                  <a:cubicBezTo>
                    <a:pt x="19" y="1"/>
                    <a:pt x="26" y="0"/>
                    <a:pt x="29" y="7"/>
                  </a:cubicBezTo>
                  <a:cubicBezTo>
                    <a:pt x="31" y="13"/>
                    <a:pt x="29" y="19"/>
                    <a:pt x="29" y="24"/>
                  </a:cubicBezTo>
                  <a:cubicBezTo>
                    <a:pt x="28" y="41"/>
                    <a:pt x="29" y="64"/>
                    <a:pt x="29" y="82"/>
                  </a:cubicBezTo>
                  <a:cubicBezTo>
                    <a:pt x="29" y="94"/>
                    <a:pt x="30" y="104"/>
                    <a:pt x="28" y="114"/>
                  </a:cubicBezTo>
                  <a:close/>
                  <a:moveTo>
                    <a:pt x="9" y="112"/>
                  </a:moveTo>
                  <a:cubicBezTo>
                    <a:pt x="10" y="113"/>
                    <a:pt x="16" y="114"/>
                    <a:pt x="19" y="112"/>
                  </a:cubicBezTo>
                  <a:cubicBezTo>
                    <a:pt x="23" y="114"/>
                    <a:pt x="26" y="112"/>
                    <a:pt x="26" y="108"/>
                  </a:cubicBezTo>
                  <a:cubicBezTo>
                    <a:pt x="27" y="105"/>
                    <a:pt x="26" y="101"/>
                    <a:pt x="26" y="97"/>
                  </a:cubicBezTo>
                  <a:cubicBezTo>
                    <a:pt x="27" y="90"/>
                    <a:pt x="26" y="83"/>
                    <a:pt x="26" y="76"/>
                  </a:cubicBezTo>
                  <a:cubicBezTo>
                    <a:pt x="27" y="56"/>
                    <a:pt x="26" y="43"/>
                    <a:pt x="27" y="24"/>
                  </a:cubicBezTo>
                  <a:cubicBezTo>
                    <a:pt x="27" y="19"/>
                    <a:pt x="28" y="13"/>
                    <a:pt x="27" y="10"/>
                  </a:cubicBezTo>
                  <a:cubicBezTo>
                    <a:pt x="26" y="8"/>
                    <a:pt x="24" y="6"/>
                    <a:pt x="21" y="5"/>
                  </a:cubicBezTo>
                  <a:cubicBezTo>
                    <a:pt x="17" y="2"/>
                    <a:pt x="10" y="5"/>
                    <a:pt x="7" y="5"/>
                  </a:cubicBezTo>
                  <a:cubicBezTo>
                    <a:pt x="4" y="6"/>
                    <a:pt x="4" y="10"/>
                    <a:pt x="4" y="13"/>
                  </a:cubicBezTo>
                  <a:cubicBezTo>
                    <a:pt x="4" y="13"/>
                    <a:pt x="4" y="14"/>
                    <a:pt x="4" y="15"/>
                  </a:cubicBezTo>
                  <a:cubicBezTo>
                    <a:pt x="3" y="27"/>
                    <a:pt x="4" y="41"/>
                    <a:pt x="5" y="54"/>
                  </a:cubicBezTo>
                  <a:cubicBezTo>
                    <a:pt x="6" y="71"/>
                    <a:pt x="4" y="91"/>
                    <a:pt x="4" y="106"/>
                  </a:cubicBezTo>
                  <a:cubicBezTo>
                    <a:pt x="4" y="107"/>
                    <a:pt x="5" y="108"/>
                    <a:pt x="4" y="109"/>
                  </a:cubicBezTo>
                  <a:cubicBezTo>
                    <a:pt x="6" y="110"/>
                    <a:pt x="7" y="112"/>
                    <a:pt x="8" y="113"/>
                  </a:cubicBezTo>
                  <a:cubicBezTo>
                    <a:pt x="8" y="112"/>
                    <a:pt x="8" y="111"/>
                    <a:pt x="9" y="1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7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2" presetClass="emph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Rot by="120000">
                                      <p:cBhvr>
                                        <p:cTn id="2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_chenying0907 7"/>
          <p:cNvSpPr/>
          <p:nvPr>
            <p:custDataLst>
              <p:tags r:id="rId1"/>
            </p:custDataLst>
          </p:nvPr>
        </p:nvSpPr>
        <p:spPr>
          <a:xfrm>
            <a:off x="1249680" y="4045585"/>
            <a:ext cx="8548370" cy="1938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cs typeface="+mn-ea"/>
                <a:sym typeface="Arial" panose="020B0604020202020204"/>
              </a:rPr>
              <a:t>	</a:t>
            </a:r>
            <a:r>
              <a:rPr lang="zh-CN" altLang="en-US" sz="2000" dirty="0">
                <a:cs typeface="+mn-ea"/>
                <a:sym typeface="Arial" panose="020B0604020202020204"/>
              </a:rPr>
              <a:t>在平面中，起点和终点之间存在一个平行于坐标轴的矩形，且两点处于对角。我们的路径可以首先沿着对角线的方向走，在碰到边界而又没有到达终点范围时，走一次碰撞方向的反方向，并再次趋近终点，反复尝试直到到达终点。到达终点的判定是，x与y（z）分别到达对应边界一次。</a:t>
            </a:r>
          </a:p>
        </p:txBody>
      </p:sp>
      <p:pic>
        <p:nvPicPr>
          <p:cNvPr id="2" name="图片 1" descr="路径演示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2675" y="533400"/>
            <a:ext cx="6048375" cy="340233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42290" y="381000"/>
            <a:ext cx="205486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/>
              <a:t>路径生成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339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_chenying0907 7"/>
          <p:cNvSpPr/>
          <p:nvPr>
            <p:custDataLst>
              <p:tags r:id="rId1"/>
            </p:custDataLst>
          </p:nvPr>
        </p:nvSpPr>
        <p:spPr>
          <a:xfrm>
            <a:off x="1249680" y="4045585"/>
            <a:ext cx="8548370" cy="17532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cs typeface="+mn-ea"/>
                <a:sym typeface="Arial" panose="020B0604020202020204"/>
              </a:rPr>
              <a:t>两种方案：</a:t>
            </a:r>
          </a:p>
          <a:p>
            <a:pPr>
              <a:lnSpc>
                <a:spcPct val="150000"/>
              </a:lnSpc>
            </a:pPr>
            <a:r>
              <a:rPr lang="zh-CN" altLang="en-US" dirty="0">
                <a:cs typeface="+mn-ea"/>
                <a:sym typeface="Arial" panose="020B0604020202020204"/>
              </a:rPr>
              <a:t>​1. 调试（Debug.Log）出一个路径不会通过的大概区域，在区域内放置对象；</a:t>
            </a:r>
          </a:p>
          <a:p>
            <a:pPr>
              <a:lnSpc>
                <a:spcPct val="150000"/>
              </a:lnSpc>
            </a:pPr>
            <a:r>
              <a:rPr lang="zh-CN" altLang="en-US" dirty="0">
                <a:cs typeface="+mn-ea"/>
                <a:sym typeface="Arial" panose="020B0604020202020204"/>
              </a:rPr>
              <a:t>​2. 生成路径时记录每一块地板的位置，标记为false。路径完成之后，遍历每一块地板并在附近标记为true的地方放置对象。</a:t>
            </a:r>
          </a:p>
        </p:txBody>
      </p:sp>
      <p:pic>
        <p:nvPicPr>
          <p:cNvPr id="9" name="图片 9" descr="Snipaste_2020-09-20_16-50-2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2765108" y="894080"/>
            <a:ext cx="5273675" cy="281051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42290" y="381000"/>
            <a:ext cx="205486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/>
              <a:t>道具生成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339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97156D37-7E7E-4E97-BFE9-6046F0FBDC9A}"/>
              </a:ext>
            </a:extLst>
          </p:cNvPr>
          <p:cNvSpPr txBox="1"/>
          <p:nvPr/>
        </p:nvSpPr>
        <p:spPr>
          <a:xfrm>
            <a:off x="344998" y="280555"/>
            <a:ext cx="58916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文档展示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C06CDAEE-BAE1-48C7-89C4-17E4DDDCCD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6283" y="280555"/>
            <a:ext cx="6377854" cy="6245195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154D04FE-9363-4A06-9D68-529DB95FF176}"/>
              </a:ext>
            </a:extLst>
          </p:cNvPr>
          <p:cNvSpPr txBox="1"/>
          <p:nvPr/>
        </p:nvSpPr>
        <p:spPr>
          <a:xfrm>
            <a:off x="1724891" y="3059668"/>
            <a:ext cx="2223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游戏设计书</a:t>
            </a:r>
          </a:p>
        </p:txBody>
      </p:sp>
    </p:spTree>
    <p:extLst>
      <p:ext uri="{BB962C8B-B14F-4D97-AF65-F5344CB8AC3E}">
        <p14:creationId xmlns:p14="http://schemas.microsoft.com/office/powerpoint/2010/main" val="3558460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4000">
        <p:random/>
      </p:transition>
    </mc:Choice>
    <mc:Fallback xmlns="">
      <p:transition spd="slow" advTm="4000">
        <p:random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41B532A-C5E5-41F7-AF0D-8982BEE827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0726" y="453817"/>
            <a:ext cx="7503019" cy="5599966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B179E369-53E4-409F-9499-5A45DC000040}"/>
              </a:ext>
            </a:extLst>
          </p:cNvPr>
          <p:cNvSpPr txBox="1"/>
          <p:nvPr/>
        </p:nvSpPr>
        <p:spPr>
          <a:xfrm>
            <a:off x="1091045" y="2982191"/>
            <a:ext cx="1953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项目开发计划</a:t>
            </a:r>
          </a:p>
        </p:txBody>
      </p:sp>
    </p:spTree>
    <p:extLst>
      <p:ext uri="{BB962C8B-B14F-4D97-AF65-F5344CB8AC3E}">
        <p14:creationId xmlns:p14="http://schemas.microsoft.com/office/powerpoint/2010/main" val="971614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4000">
        <p:random/>
      </p:transition>
    </mc:Choice>
    <mc:Fallback xmlns="">
      <p:transition spd="slow" advTm="4000">
        <p:random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0EA8D75-A410-4718-82AC-528CC4B5BC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1063" y="382092"/>
            <a:ext cx="4669873" cy="5641555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40C0041C-A2B5-46AC-B4AA-129E71702F4E}"/>
              </a:ext>
            </a:extLst>
          </p:cNvPr>
          <p:cNvSpPr txBox="1"/>
          <p:nvPr/>
        </p:nvSpPr>
        <p:spPr>
          <a:xfrm>
            <a:off x="280554" y="197426"/>
            <a:ext cx="1995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测试方案</a:t>
            </a:r>
            <a:endParaRPr lang="en-US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90C2377-0A87-4BDC-A027-63D29A8A7D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464" y="649687"/>
            <a:ext cx="9768346" cy="5861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882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4000">
        <p:random/>
      </p:transition>
    </mc:Choice>
    <mc:Fallback xmlns="">
      <p:transition spd="slow" advTm="4000">
        <p:random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2611618" y="1584677"/>
            <a:ext cx="203132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zh-CN" altLang="en-US" sz="7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/>
                <a:ea typeface="微软雅黑" panose="020B0503020204020204" charset="-122"/>
                <a:cs typeface="DFPShaoNvW5-GB" charset="-122"/>
                <a:sym typeface="Arial" panose="020B0604020202020204"/>
              </a:rPr>
              <a:t>目录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7886215" y="75368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solidFill>
                  <a:schemeClr val="tx2">
                    <a:lumMod val="75000"/>
                  </a:schemeClr>
                </a:solidFill>
                <a:latin typeface="Arial" panose="020B0604020202020204"/>
                <a:ea typeface="微软雅黑" panose="020B0503020204020204" charset="-122"/>
                <a:cs typeface="DFPShaoNvW5-GB" charset="-122"/>
                <a:sym typeface="Arial" panose="020B0604020202020204"/>
              </a:rPr>
              <a:t>小组介绍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2209148" y="753680"/>
            <a:ext cx="265168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zh-CN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/>
                <a:ea typeface="微软雅黑" panose="020B0503020204020204" charset="-122"/>
                <a:cs typeface="DFPShaoNvW5-GB" charset="-122"/>
                <a:sym typeface="Arial" panose="020B0604020202020204"/>
              </a:rPr>
              <a:t>Contents</a:t>
            </a:r>
            <a:endParaRPr kumimoji="1" lang="zh-CN" altLang="en-US" sz="48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/>
              <a:ea typeface="微软雅黑" panose="020B0503020204020204" charset="-122"/>
              <a:cs typeface="DFPShaoNvW5-GB" charset="-122"/>
              <a:sym typeface="Arial" panose="020B0604020202020204"/>
            </a:endParaRPr>
          </a:p>
        </p:txBody>
      </p:sp>
      <p:grpSp>
        <p:nvGrpSpPr>
          <p:cNvPr id="68" name="组 67"/>
          <p:cNvGrpSpPr/>
          <p:nvPr/>
        </p:nvGrpSpPr>
        <p:grpSpPr>
          <a:xfrm>
            <a:off x="7004743" y="667988"/>
            <a:ext cx="714896" cy="842464"/>
            <a:chOff x="6528664" y="1618363"/>
            <a:chExt cx="714896" cy="842464"/>
          </a:xfrm>
        </p:grpSpPr>
        <p:sp>
          <p:nvSpPr>
            <p:cNvPr id="27" name="chenying0907 232"/>
            <p:cNvSpPr/>
            <p:nvPr/>
          </p:nvSpPr>
          <p:spPr>
            <a:xfrm>
              <a:off x="6528664" y="1618363"/>
              <a:ext cx="714896" cy="8424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919"/>
                  </a:moveTo>
                  <a:cubicBezTo>
                    <a:pt x="5348" y="11844"/>
                    <a:pt x="8764" y="3907"/>
                    <a:pt x="11380" y="0"/>
                  </a:cubicBezTo>
                  <a:cubicBezTo>
                    <a:pt x="11376" y="5932"/>
                    <a:pt x="16649" y="9489"/>
                    <a:pt x="21600" y="13177"/>
                  </a:cubicBezTo>
                  <a:cubicBezTo>
                    <a:pt x="16544" y="13853"/>
                    <a:pt x="13668" y="17355"/>
                    <a:pt x="11962" y="21600"/>
                  </a:cubicBezTo>
                  <a:cubicBezTo>
                    <a:pt x="10717" y="16355"/>
                    <a:pt x="5962" y="13260"/>
                    <a:pt x="0" y="12019"/>
                  </a:cubicBezTo>
                </a:path>
              </a:pathLst>
            </a:custGeom>
            <a:solidFill>
              <a:schemeClr val="bg1">
                <a:lumMod val="95000"/>
              </a:schemeClr>
            </a:solidFill>
            <a:ln w="38100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6722231" y="1808762"/>
              <a:ext cx="36580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2400" dirty="0">
                  <a:latin typeface="Arial" panose="020B0604020202020204"/>
                  <a:ea typeface="微软雅黑" panose="020B0503020204020204" charset="-122"/>
                  <a:cs typeface="DFPShaoNvW5-GB" charset="-122"/>
                  <a:sym typeface="Arial" panose="020B0604020202020204"/>
                </a:rPr>
                <a:t>1</a:t>
              </a:r>
              <a:endParaRPr kumimoji="1" lang="zh-CN" altLang="en-US" sz="2400" dirty="0">
                <a:latin typeface="Arial" panose="020B0604020202020204"/>
                <a:ea typeface="微软雅黑" panose="020B0503020204020204" charset="-122"/>
                <a:cs typeface="DFPShaoNvW5-GB" charset="-122"/>
                <a:sym typeface="Arial" panose="020B0604020202020204"/>
              </a:endParaRPr>
            </a:p>
          </p:txBody>
        </p:sp>
      </p:grpSp>
      <p:sp>
        <p:nvSpPr>
          <p:cNvPr id="72" name="文本框 71"/>
          <p:cNvSpPr txBox="1"/>
          <p:nvPr/>
        </p:nvSpPr>
        <p:spPr>
          <a:xfrm>
            <a:off x="8430530" y="1856245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solidFill>
                  <a:schemeClr val="tx2">
                    <a:lumMod val="75000"/>
                  </a:schemeClr>
                </a:solidFill>
                <a:latin typeface="Arial" panose="020B0604020202020204"/>
                <a:ea typeface="微软雅黑" panose="020B0503020204020204" charset="-122"/>
                <a:cs typeface="DFPShaoNvW5-GB" charset="-122"/>
                <a:sym typeface="Arial" panose="020B0604020202020204"/>
              </a:rPr>
              <a:t>内容生成</a:t>
            </a:r>
          </a:p>
        </p:txBody>
      </p:sp>
      <p:grpSp>
        <p:nvGrpSpPr>
          <p:cNvPr id="73" name="组 72"/>
          <p:cNvGrpSpPr/>
          <p:nvPr/>
        </p:nvGrpSpPr>
        <p:grpSpPr>
          <a:xfrm>
            <a:off x="7549058" y="1767834"/>
            <a:ext cx="714896" cy="842464"/>
            <a:chOff x="6528664" y="1618363"/>
            <a:chExt cx="714896" cy="842464"/>
          </a:xfrm>
        </p:grpSpPr>
        <p:sp>
          <p:nvSpPr>
            <p:cNvPr id="74" name="chenying0907 232"/>
            <p:cNvSpPr/>
            <p:nvPr/>
          </p:nvSpPr>
          <p:spPr>
            <a:xfrm>
              <a:off x="6528664" y="1618363"/>
              <a:ext cx="714896" cy="8424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919"/>
                  </a:moveTo>
                  <a:cubicBezTo>
                    <a:pt x="5348" y="11844"/>
                    <a:pt x="8764" y="3907"/>
                    <a:pt x="11380" y="0"/>
                  </a:cubicBezTo>
                  <a:cubicBezTo>
                    <a:pt x="11376" y="5932"/>
                    <a:pt x="16649" y="9489"/>
                    <a:pt x="21600" y="13177"/>
                  </a:cubicBezTo>
                  <a:cubicBezTo>
                    <a:pt x="16544" y="13853"/>
                    <a:pt x="13668" y="17355"/>
                    <a:pt x="11962" y="21600"/>
                  </a:cubicBezTo>
                  <a:cubicBezTo>
                    <a:pt x="10717" y="16355"/>
                    <a:pt x="5962" y="13260"/>
                    <a:pt x="0" y="12019"/>
                  </a:cubicBezTo>
                </a:path>
              </a:pathLst>
            </a:custGeom>
            <a:solidFill>
              <a:schemeClr val="bg1">
                <a:lumMod val="95000"/>
              </a:schemeClr>
            </a:solidFill>
            <a:ln w="38100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  <p:sp>
          <p:nvSpPr>
            <p:cNvPr id="75" name="文本框 74"/>
            <p:cNvSpPr txBox="1"/>
            <p:nvPr/>
          </p:nvSpPr>
          <p:spPr>
            <a:xfrm>
              <a:off x="6722231" y="1808762"/>
              <a:ext cx="36580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2400">
                  <a:latin typeface="Arial" panose="020B0604020202020204"/>
                  <a:ea typeface="微软雅黑" panose="020B0503020204020204" charset="-122"/>
                  <a:cs typeface="DFPShaoNvW5-GB" charset="-122"/>
                  <a:sym typeface="Arial" panose="020B0604020202020204"/>
                </a:rPr>
                <a:t>2</a:t>
              </a:r>
              <a:endParaRPr kumimoji="1" lang="zh-CN" altLang="en-US" sz="2400">
                <a:latin typeface="Arial" panose="020B0604020202020204"/>
                <a:ea typeface="微软雅黑" panose="020B0503020204020204" charset="-122"/>
                <a:cs typeface="DFPShaoNvW5-GB" charset="-122"/>
                <a:sym typeface="Arial" panose="020B0604020202020204"/>
              </a:endParaRPr>
            </a:p>
          </p:txBody>
        </p:sp>
      </p:grpSp>
      <p:sp>
        <p:nvSpPr>
          <p:cNvPr id="76" name="文本框 75"/>
          <p:cNvSpPr txBox="1"/>
          <p:nvPr/>
        </p:nvSpPr>
        <p:spPr>
          <a:xfrm>
            <a:off x="7938016" y="3060245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solidFill>
                  <a:schemeClr val="tx2">
                    <a:lumMod val="75000"/>
                  </a:schemeClr>
                </a:solidFill>
                <a:latin typeface="Arial" panose="020B0604020202020204"/>
                <a:ea typeface="微软雅黑" panose="020B0503020204020204" charset="-122"/>
                <a:cs typeface="DFPShaoNvW5-GB" charset="-122"/>
                <a:sym typeface="Arial" panose="020B0604020202020204"/>
              </a:rPr>
              <a:t>具体演示</a:t>
            </a:r>
          </a:p>
        </p:txBody>
      </p:sp>
      <p:grpSp>
        <p:nvGrpSpPr>
          <p:cNvPr id="77" name="组 76"/>
          <p:cNvGrpSpPr/>
          <p:nvPr/>
        </p:nvGrpSpPr>
        <p:grpSpPr>
          <a:xfrm>
            <a:off x="7029553" y="2869846"/>
            <a:ext cx="714896" cy="842464"/>
            <a:chOff x="6528664" y="1618363"/>
            <a:chExt cx="714896" cy="842464"/>
          </a:xfrm>
        </p:grpSpPr>
        <p:sp>
          <p:nvSpPr>
            <p:cNvPr id="78" name="chenying0907 232"/>
            <p:cNvSpPr/>
            <p:nvPr/>
          </p:nvSpPr>
          <p:spPr>
            <a:xfrm>
              <a:off x="6528664" y="1618363"/>
              <a:ext cx="714896" cy="8424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919"/>
                  </a:moveTo>
                  <a:cubicBezTo>
                    <a:pt x="5348" y="11844"/>
                    <a:pt x="8764" y="3907"/>
                    <a:pt x="11380" y="0"/>
                  </a:cubicBezTo>
                  <a:cubicBezTo>
                    <a:pt x="11376" y="5932"/>
                    <a:pt x="16649" y="9489"/>
                    <a:pt x="21600" y="13177"/>
                  </a:cubicBezTo>
                  <a:cubicBezTo>
                    <a:pt x="16544" y="13853"/>
                    <a:pt x="13668" y="17355"/>
                    <a:pt x="11962" y="21600"/>
                  </a:cubicBezTo>
                  <a:cubicBezTo>
                    <a:pt x="10717" y="16355"/>
                    <a:pt x="5962" y="13260"/>
                    <a:pt x="0" y="12019"/>
                  </a:cubicBezTo>
                </a:path>
              </a:pathLst>
            </a:custGeom>
            <a:solidFill>
              <a:schemeClr val="bg1">
                <a:lumMod val="95000"/>
              </a:schemeClr>
            </a:solidFill>
            <a:ln w="38100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  <p:sp>
          <p:nvSpPr>
            <p:cNvPr id="79" name="文本框 78"/>
            <p:cNvSpPr txBox="1"/>
            <p:nvPr/>
          </p:nvSpPr>
          <p:spPr>
            <a:xfrm>
              <a:off x="6722231" y="1808762"/>
              <a:ext cx="36580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2400" dirty="0">
                  <a:latin typeface="Arial" panose="020B0604020202020204"/>
                  <a:ea typeface="微软雅黑" panose="020B0503020204020204" charset="-122"/>
                  <a:cs typeface="DFPShaoNvW5-GB" charset="-122"/>
                  <a:sym typeface="Arial" panose="020B0604020202020204"/>
                </a:rPr>
                <a:t>3</a:t>
              </a:r>
              <a:endParaRPr kumimoji="1" lang="zh-CN" altLang="en-US" sz="2400" dirty="0">
                <a:latin typeface="Arial" panose="020B0604020202020204"/>
                <a:ea typeface="微软雅黑" panose="020B0503020204020204" charset="-122"/>
                <a:cs typeface="DFPShaoNvW5-GB" charset="-122"/>
                <a:sym typeface="Arial" panose="020B0604020202020204"/>
              </a:endParaRPr>
            </a:p>
          </p:txBody>
        </p:sp>
      </p:grpSp>
      <p:pic>
        <p:nvPicPr>
          <p:cNvPr id="113" name="PA_图片 25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1152" y="2889730"/>
            <a:ext cx="6278727" cy="3957393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8560200" y="4336771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solidFill>
                  <a:schemeClr val="tx2">
                    <a:lumMod val="75000"/>
                  </a:schemeClr>
                </a:solidFill>
                <a:latin typeface="Arial" panose="020B0604020202020204"/>
                <a:ea typeface="微软雅黑" panose="020B0503020204020204" charset="-122"/>
                <a:cs typeface="DFPShaoNvW5-GB" charset="-122"/>
                <a:sym typeface="Arial" panose="020B0604020202020204"/>
              </a:rPr>
              <a:t>核心算法</a:t>
            </a:r>
          </a:p>
        </p:txBody>
      </p:sp>
      <p:grpSp>
        <p:nvGrpSpPr>
          <p:cNvPr id="22" name="组 76"/>
          <p:cNvGrpSpPr/>
          <p:nvPr/>
        </p:nvGrpSpPr>
        <p:grpSpPr>
          <a:xfrm>
            <a:off x="7651737" y="4146372"/>
            <a:ext cx="714896" cy="842464"/>
            <a:chOff x="6528664" y="1618363"/>
            <a:chExt cx="714896" cy="842464"/>
          </a:xfrm>
        </p:grpSpPr>
        <p:sp>
          <p:nvSpPr>
            <p:cNvPr id="23" name="chenying0907 232"/>
            <p:cNvSpPr/>
            <p:nvPr/>
          </p:nvSpPr>
          <p:spPr>
            <a:xfrm>
              <a:off x="6528664" y="1618363"/>
              <a:ext cx="714896" cy="8424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919"/>
                  </a:moveTo>
                  <a:cubicBezTo>
                    <a:pt x="5348" y="11844"/>
                    <a:pt x="8764" y="3907"/>
                    <a:pt x="11380" y="0"/>
                  </a:cubicBezTo>
                  <a:cubicBezTo>
                    <a:pt x="11376" y="5932"/>
                    <a:pt x="16649" y="9489"/>
                    <a:pt x="21600" y="13177"/>
                  </a:cubicBezTo>
                  <a:cubicBezTo>
                    <a:pt x="16544" y="13853"/>
                    <a:pt x="13668" y="17355"/>
                    <a:pt x="11962" y="21600"/>
                  </a:cubicBezTo>
                  <a:cubicBezTo>
                    <a:pt x="10717" y="16355"/>
                    <a:pt x="5962" y="13260"/>
                    <a:pt x="0" y="12019"/>
                  </a:cubicBezTo>
                </a:path>
              </a:pathLst>
            </a:custGeom>
            <a:solidFill>
              <a:schemeClr val="bg1">
                <a:lumMod val="95000"/>
              </a:schemeClr>
            </a:solidFill>
            <a:ln w="38100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6722231" y="1808762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2400" dirty="0">
                  <a:latin typeface="Arial" panose="020B0604020202020204"/>
                  <a:ea typeface="微软雅黑" panose="020B0503020204020204" charset="-122"/>
                  <a:cs typeface="DFPShaoNvW5-GB" charset="-122"/>
                  <a:sym typeface="Arial" panose="020B0604020202020204"/>
                </a:rPr>
                <a:t>4</a:t>
              </a:r>
              <a:endParaRPr kumimoji="1" lang="zh-CN" altLang="en-US" sz="2400" dirty="0">
                <a:latin typeface="Arial" panose="020B0604020202020204"/>
                <a:ea typeface="微软雅黑" panose="020B0503020204020204" charset="-122"/>
                <a:cs typeface="DFPShaoNvW5-GB" charset="-122"/>
                <a:sym typeface="Arial" panose="020B0604020202020204"/>
              </a:endParaRPr>
            </a:p>
          </p:txBody>
        </p:sp>
      </p:grpSp>
      <p:sp>
        <p:nvSpPr>
          <p:cNvPr id="25" name="文本框 24">
            <a:extLst>
              <a:ext uri="{FF2B5EF4-FFF2-40B4-BE49-F238E27FC236}">
                <a16:creationId xmlns:a16="http://schemas.microsoft.com/office/drawing/2014/main" id="{78AE8875-F07F-402A-93C3-BD009DAB17D2}"/>
              </a:ext>
            </a:extLst>
          </p:cNvPr>
          <p:cNvSpPr txBox="1"/>
          <p:nvPr/>
        </p:nvSpPr>
        <p:spPr>
          <a:xfrm>
            <a:off x="7901876" y="5419611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solidFill>
                  <a:schemeClr val="tx2">
                    <a:lumMod val="75000"/>
                  </a:schemeClr>
                </a:solidFill>
                <a:latin typeface="Arial" panose="020B0604020202020204"/>
                <a:ea typeface="微软雅黑" panose="020B0503020204020204" charset="-122"/>
                <a:cs typeface="DFPShaoNvW5-GB" charset="-122"/>
                <a:sym typeface="Arial" panose="020B0604020202020204"/>
              </a:rPr>
              <a:t>文档展示</a:t>
            </a:r>
          </a:p>
        </p:txBody>
      </p:sp>
      <p:grpSp>
        <p:nvGrpSpPr>
          <p:cNvPr id="26" name="组 67">
            <a:extLst>
              <a:ext uri="{FF2B5EF4-FFF2-40B4-BE49-F238E27FC236}">
                <a16:creationId xmlns:a16="http://schemas.microsoft.com/office/drawing/2014/main" id="{2857AD5E-7B7B-4EE7-8F65-BBA77A379B89}"/>
              </a:ext>
            </a:extLst>
          </p:cNvPr>
          <p:cNvGrpSpPr/>
          <p:nvPr/>
        </p:nvGrpSpPr>
        <p:grpSpPr>
          <a:xfrm>
            <a:off x="7004743" y="5247772"/>
            <a:ext cx="714896" cy="842464"/>
            <a:chOff x="6528664" y="1618363"/>
            <a:chExt cx="714896" cy="842464"/>
          </a:xfrm>
        </p:grpSpPr>
        <p:sp>
          <p:nvSpPr>
            <p:cNvPr id="29" name="chenying0907 232">
              <a:extLst>
                <a:ext uri="{FF2B5EF4-FFF2-40B4-BE49-F238E27FC236}">
                  <a16:creationId xmlns:a16="http://schemas.microsoft.com/office/drawing/2014/main" id="{73D9DB0B-11FD-4CD1-83E8-16E085EB8551}"/>
                </a:ext>
              </a:extLst>
            </p:cNvPr>
            <p:cNvSpPr/>
            <p:nvPr/>
          </p:nvSpPr>
          <p:spPr>
            <a:xfrm>
              <a:off x="6528664" y="1618363"/>
              <a:ext cx="714896" cy="8424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919"/>
                  </a:moveTo>
                  <a:cubicBezTo>
                    <a:pt x="5348" y="11844"/>
                    <a:pt x="8764" y="3907"/>
                    <a:pt x="11380" y="0"/>
                  </a:cubicBezTo>
                  <a:cubicBezTo>
                    <a:pt x="11376" y="5932"/>
                    <a:pt x="16649" y="9489"/>
                    <a:pt x="21600" y="13177"/>
                  </a:cubicBezTo>
                  <a:cubicBezTo>
                    <a:pt x="16544" y="13853"/>
                    <a:pt x="13668" y="17355"/>
                    <a:pt x="11962" y="21600"/>
                  </a:cubicBezTo>
                  <a:cubicBezTo>
                    <a:pt x="10717" y="16355"/>
                    <a:pt x="5962" y="13260"/>
                    <a:pt x="0" y="12019"/>
                  </a:cubicBezTo>
                </a:path>
              </a:pathLst>
            </a:custGeom>
            <a:solidFill>
              <a:schemeClr val="bg1">
                <a:lumMod val="95000"/>
              </a:schemeClr>
            </a:solidFill>
            <a:ln w="38100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1820519B-4403-4725-8C64-6B58A4C72A97}"/>
                </a:ext>
              </a:extLst>
            </p:cNvPr>
            <p:cNvSpPr txBox="1"/>
            <p:nvPr/>
          </p:nvSpPr>
          <p:spPr>
            <a:xfrm>
              <a:off x="6722231" y="1808762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2400" dirty="0">
                  <a:latin typeface="Arial" panose="020B0604020202020204"/>
                  <a:ea typeface="微软雅黑" panose="020B0503020204020204" charset="-122"/>
                  <a:cs typeface="DFPShaoNvW5-GB" charset="-122"/>
                  <a:sym typeface="Arial" panose="020B0604020202020204"/>
                </a:rPr>
                <a:t>5</a:t>
              </a:r>
              <a:endParaRPr kumimoji="1" lang="zh-CN" altLang="en-US" sz="2400" dirty="0">
                <a:latin typeface="Arial" panose="020B0604020202020204"/>
                <a:ea typeface="微软雅黑" panose="020B0503020204020204" charset="-122"/>
                <a:cs typeface="DFPShaoNvW5-GB" charset="-122"/>
                <a:sym typeface="Arial" panose="020B0604020202020204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00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50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000"/>
                            </p:stCondLst>
                            <p:childTnLst>
                              <p:par>
                                <p:cTn id="5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4500"/>
                            </p:stCondLst>
                            <p:childTnLst>
                              <p:par>
                                <p:cTn id="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0"/>
                            </p:stCondLst>
                            <p:childTnLst>
                              <p:par>
                                <p:cTn id="7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500"/>
                            </p:stCondLst>
                            <p:childTnLst>
                              <p:par>
                                <p:cTn id="7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7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8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6500"/>
                            </p:stCondLst>
                            <p:childTnLst>
                              <p:par>
                                <p:cTn id="8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72" grpId="0"/>
      <p:bldP spid="76" grpId="0"/>
      <p:bldP spid="21" grpId="0"/>
      <p:bldP spid="2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42BCC6F-C049-4437-96E6-7071E41108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3585" y="768927"/>
            <a:ext cx="9527816" cy="5659026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F335020E-A5B6-430E-B8C5-6B75677C3BF4}"/>
              </a:ext>
            </a:extLst>
          </p:cNvPr>
          <p:cNvSpPr txBox="1"/>
          <p:nvPr/>
        </p:nvSpPr>
        <p:spPr>
          <a:xfrm>
            <a:off x="736022" y="2721277"/>
            <a:ext cx="50915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经济决策方案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475688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4000">
        <p:random/>
      </p:transition>
    </mc:Choice>
    <mc:Fallback xmlns="">
      <p:transition spd="slow" advTm="4000">
        <p:random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BCC099F7-63E7-493E-8496-3C65EF11FDA9}"/>
              </a:ext>
            </a:extLst>
          </p:cNvPr>
          <p:cNvSpPr txBox="1"/>
          <p:nvPr/>
        </p:nvSpPr>
        <p:spPr>
          <a:xfrm>
            <a:off x="592282" y="460066"/>
            <a:ext cx="29614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项目管理工具</a:t>
            </a:r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538C7BF-0A70-44CD-AD48-B7C98BBB3F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604" y="1026508"/>
            <a:ext cx="10068791" cy="5186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929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4000">
        <p:random/>
      </p:transition>
    </mc:Choice>
    <mc:Fallback xmlns="">
      <p:transition spd="slow" advTm="4000">
        <p:random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0032"/>
          </a:xfrm>
          <a:prstGeom prst="rect">
            <a:avLst/>
          </a:prstGeom>
        </p:spPr>
      </p:pic>
      <p:sp>
        <p:nvSpPr>
          <p:cNvPr id="3" name="PA_文本框 1"/>
          <p:cNvSpPr txBox="1"/>
          <p:nvPr>
            <p:custDataLst>
              <p:tags r:id="rId1"/>
            </p:custDataLst>
          </p:nvPr>
        </p:nvSpPr>
        <p:spPr>
          <a:xfrm>
            <a:off x="4465363" y="3622963"/>
            <a:ext cx="521168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dirty="0">
                <a:latin typeface="Arial" panose="020B0604020202020204"/>
                <a:ea typeface="微软雅黑" panose="020B0503020204020204" charset="-122"/>
                <a:cs typeface="方正苏新诗柳楷简体-yolan" panose="02000000000000000000" pitchFamily="2" charset="-122"/>
                <a:sym typeface="Arial" panose="020B0604020202020204"/>
              </a:rPr>
              <a:t>感谢观看</a:t>
            </a:r>
          </a:p>
        </p:txBody>
      </p:sp>
      <p:sp>
        <p:nvSpPr>
          <p:cNvPr id="5" name="PA_文本框 4"/>
          <p:cNvSpPr txBox="1"/>
          <p:nvPr>
            <p:custDataLst>
              <p:tags r:id="rId2"/>
            </p:custDataLst>
          </p:nvPr>
        </p:nvSpPr>
        <p:spPr>
          <a:xfrm>
            <a:off x="3696435" y="5078481"/>
            <a:ext cx="55194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cs typeface="方正苏新诗柳楷简体-yolan" panose="02000000000000000000" pitchFamily="2" charset="-122"/>
                <a:sym typeface="Arial" panose="020B0604020202020204"/>
              </a:rPr>
              <a:t>游戏的过程内容生成技术研究</a:t>
            </a:r>
            <a:endParaRPr lang="zh-CN" altLang="en-US" sz="3200" dirty="0">
              <a:latin typeface="Arial" panose="020B0604020202020204"/>
              <a:ea typeface="微软雅黑" panose="020B0503020204020204" charset="-122"/>
              <a:cs typeface="方正苏新诗柳楷简体-yolan" panose="02000000000000000000" pitchFamily="2" charset="-122"/>
              <a:sym typeface="Arial" panose="020B0604020202020204"/>
            </a:endParaRPr>
          </a:p>
        </p:txBody>
      </p:sp>
      <p:grpSp>
        <p:nvGrpSpPr>
          <p:cNvPr id="6" name="PA_组合 66"/>
          <p:cNvGrpSpPr/>
          <p:nvPr>
            <p:custDataLst>
              <p:tags r:id="rId3"/>
            </p:custDataLst>
          </p:nvPr>
        </p:nvGrpSpPr>
        <p:grpSpPr>
          <a:xfrm>
            <a:off x="8569013" y="6204950"/>
            <a:ext cx="3344164" cy="466096"/>
            <a:chOff x="7637775" y="5530041"/>
            <a:chExt cx="4000129" cy="646029"/>
          </a:xfrm>
        </p:grpSpPr>
        <p:sp>
          <p:nvSpPr>
            <p:cNvPr id="7" name="任意多边形 6"/>
            <p:cNvSpPr/>
            <p:nvPr/>
          </p:nvSpPr>
          <p:spPr>
            <a:xfrm>
              <a:off x="7637775" y="6096678"/>
              <a:ext cx="2494104" cy="79392"/>
            </a:xfrm>
            <a:custGeom>
              <a:avLst/>
              <a:gdLst>
                <a:gd name="connsiteX0" fmla="*/ 2569580 w 2569580"/>
                <a:gd name="connsiteY0" fmla="*/ 13982 h 95004"/>
                <a:gd name="connsiteX1" fmla="*/ 2187616 w 2569580"/>
                <a:gd name="connsiteY1" fmla="*/ 13982 h 95004"/>
                <a:gd name="connsiteX2" fmla="*/ 2118167 w 2569580"/>
                <a:gd name="connsiteY2" fmla="*/ 37131 h 95004"/>
                <a:gd name="connsiteX3" fmla="*/ 1481560 w 2569580"/>
                <a:gd name="connsiteY3" fmla="*/ 60280 h 95004"/>
                <a:gd name="connsiteX4" fmla="*/ 1388962 w 2569580"/>
                <a:gd name="connsiteY4" fmla="*/ 71855 h 95004"/>
                <a:gd name="connsiteX5" fmla="*/ 1307940 w 2569580"/>
                <a:gd name="connsiteY5" fmla="*/ 83430 h 95004"/>
                <a:gd name="connsiteX6" fmla="*/ 844952 w 2569580"/>
                <a:gd name="connsiteY6" fmla="*/ 71855 h 95004"/>
                <a:gd name="connsiteX7" fmla="*/ 775504 w 2569580"/>
                <a:gd name="connsiteY7" fmla="*/ 48706 h 95004"/>
                <a:gd name="connsiteX8" fmla="*/ 740780 w 2569580"/>
                <a:gd name="connsiteY8" fmla="*/ 37131 h 95004"/>
                <a:gd name="connsiteX9" fmla="*/ 254643 w 2569580"/>
                <a:gd name="connsiteY9" fmla="*/ 48706 h 95004"/>
                <a:gd name="connsiteX10" fmla="*/ 219919 w 2569580"/>
                <a:gd name="connsiteY10" fmla="*/ 60280 h 95004"/>
                <a:gd name="connsiteX11" fmla="*/ 196770 w 2569580"/>
                <a:gd name="connsiteY11" fmla="*/ 95004 h 95004"/>
                <a:gd name="connsiteX12" fmla="*/ 0 w 2569580"/>
                <a:gd name="connsiteY12" fmla="*/ 83430 h 95004"/>
                <a:gd name="connsiteX0-1" fmla="*/ 2541747 w 2541747"/>
                <a:gd name="connsiteY0-2" fmla="*/ 13982 h 95004"/>
                <a:gd name="connsiteX1-3" fmla="*/ 2159783 w 2541747"/>
                <a:gd name="connsiteY1-4" fmla="*/ 13982 h 95004"/>
                <a:gd name="connsiteX2-5" fmla="*/ 2090334 w 2541747"/>
                <a:gd name="connsiteY2-6" fmla="*/ 37131 h 95004"/>
                <a:gd name="connsiteX3-7" fmla="*/ 1453727 w 2541747"/>
                <a:gd name="connsiteY3-8" fmla="*/ 60280 h 95004"/>
                <a:gd name="connsiteX4-9" fmla="*/ 1361129 w 2541747"/>
                <a:gd name="connsiteY4-10" fmla="*/ 71855 h 95004"/>
                <a:gd name="connsiteX5-11" fmla="*/ 1280107 w 2541747"/>
                <a:gd name="connsiteY5-12" fmla="*/ 83430 h 95004"/>
                <a:gd name="connsiteX6-13" fmla="*/ 817119 w 2541747"/>
                <a:gd name="connsiteY6-14" fmla="*/ 71855 h 95004"/>
                <a:gd name="connsiteX7-15" fmla="*/ 747671 w 2541747"/>
                <a:gd name="connsiteY7-16" fmla="*/ 48706 h 95004"/>
                <a:gd name="connsiteX8-17" fmla="*/ 712947 w 2541747"/>
                <a:gd name="connsiteY8-18" fmla="*/ 37131 h 95004"/>
                <a:gd name="connsiteX9-19" fmla="*/ 226810 w 2541747"/>
                <a:gd name="connsiteY9-20" fmla="*/ 48706 h 95004"/>
                <a:gd name="connsiteX10-21" fmla="*/ 192086 w 2541747"/>
                <a:gd name="connsiteY10-22" fmla="*/ 60280 h 95004"/>
                <a:gd name="connsiteX11-23" fmla="*/ 168937 w 2541747"/>
                <a:gd name="connsiteY11-24" fmla="*/ 95004 h 95004"/>
                <a:gd name="connsiteX12-25" fmla="*/ 0 w 2541747"/>
                <a:gd name="connsiteY12-26" fmla="*/ 24815 h 95004"/>
                <a:gd name="connsiteX0-27" fmla="*/ 2541747 w 2541747"/>
                <a:gd name="connsiteY0-28" fmla="*/ 13982 h 95004"/>
                <a:gd name="connsiteX1-29" fmla="*/ 2159783 w 2541747"/>
                <a:gd name="connsiteY1-30" fmla="*/ 13982 h 95004"/>
                <a:gd name="connsiteX2-31" fmla="*/ 2090334 w 2541747"/>
                <a:gd name="connsiteY2-32" fmla="*/ 37131 h 95004"/>
                <a:gd name="connsiteX3-33" fmla="*/ 1453727 w 2541747"/>
                <a:gd name="connsiteY3-34" fmla="*/ 60280 h 95004"/>
                <a:gd name="connsiteX4-35" fmla="*/ 1361129 w 2541747"/>
                <a:gd name="connsiteY4-36" fmla="*/ 71855 h 95004"/>
                <a:gd name="connsiteX5-37" fmla="*/ 1280107 w 2541747"/>
                <a:gd name="connsiteY5-38" fmla="*/ 83430 h 95004"/>
                <a:gd name="connsiteX6-39" fmla="*/ 817119 w 2541747"/>
                <a:gd name="connsiteY6-40" fmla="*/ 71855 h 95004"/>
                <a:gd name="connsiteX7-41" fmla="*/ 747671 w 2541747"/>
                <a:gd name="connsiteY7-42" fmla="*/ 48706 h 95004"/>
                <a:gd name="connsiteX8-43" fmla="*/ 712947 w 2541747"/>
                <a:gd name="connsiteY8-44" fmla="*/ 37131 h 95004"/>
                <a:gd name="connsiteX9-45" fmla="*/ 226810 w 2541747"/>
                <a:gd name="connsiteY9-46" fmla="*/ 48706 h 95004"/>
                <a:gd name="connsiteX10-47" fmla="*/ 192086 w 2541747"/>
                <a:gd name="connsiteY10-48" fmla="*/ 60280 h 95004"/>
                <a:gd name="connsiteX11-49" fmla="*/ 168937 w 2541747"/>
                <a:gd name="connsiteY11-50" fmla="*/ 95004 h 95004"/>
                <a:gd name="connsiteX12-51" fmla="*/ 0 w 2541747"/>
                <a:gd name="connsiteY12-52" fmla="*/ 24815 h 95004"/>
                <a:gd name="connsiteX0-53" fmla="*/ 2537771 w 2537771"/>
                <a:gd name="connsiteY0-54" fmla="*/ 13982 h 95004"/>
                <a:gd name="connsiteX1-55" fmla="*/ 2155807 w 2537771"/>
                <a:gd name="connsiteY1-56" fmla="*/ 13982 h 95004"/>
                <a:gd name="connsiteX2-57" fmla="*/ 2086358 w 2537771"/>
                <a:gd name="connsiteY2-58" fmla="*/ 37131 h 95004"/>
                <a:gd name="connsiteX3-59" fmla="*/ 1449751 w 2537771"/>
                <a:gd name="connsiteY3-60" fmla="*/ 60280 h 95004"/>
                <a:gd name="connsiteX4-61" fmla="*/ 1357153 w 2537771"/>
                <a:gd name="connsiteY4-62" fmla="*/ 71855 h 95004"/>
                <a:gd name="connsiteX5-63" fmla="*/ 1276131 w 2537771"/>
                <a:gd name="connsiteY5-64" fmla="*/ 83430 h 95004"/>
                <a:gd name="connsiteX6-65" fmla="*/ 813143 w 2537771"/>
                <a:gd name="connsiteY6-66" fmla="*/ 71855 h 95004"/>
                <a:gd name="connsiteX7-67" fmla="*/ 743695 w 2537771"/>
                <a:gd name="connsiteY7-68" fmla="*/ 48706 h 95004"/>
                <a:gd name="connsiteX8-69" fmla="*/ 708971 w 2537771"/>
                <a:gd name="connsiteY8-70" fmla="*/ 37131 h 95004"/>
                <a:gd name="connsiteX9-71" fmla="*/ 222834 w 2537771"/>
                <a:gd name="connsiteY9-72" fmla="*/ 48706 h 95004"/>
                <a:gd name="connsiteX10-73" fmla="*/ 188110 w 2537771"/>
                <a:gd name="connsiteY10-74" fmla="*/ 60280 h 95004"/>
                <a:gd name="connsiteX11-75" fmla="*/ 164961 w 2537771"/>
                <a:gd name="connsiteY11-76" fmla="*/ 95004 h 95004"/>
                <a:gd name="connsiteX12-77" fmla="*/ 0 w 2537771"/>
                <a:gd name="connsiteY12-78" fmla="*/ 1369 h 95004"/>
                <a:gd name="connsiteX0-79" fmla="*/ 2537771 w 2537771"/>
                <a:gd name="connsiteY0-80" fmla="*/ 13982 h 83430"/>
                <a:gd name="connsiteX1-81" fmla="*/ 2155807 w 2537771"/>
                <a:gd name="connsiteY1-82" fmla="*/ 13982 h 83430"/>
                <a:gd name="connsiteX2-83" fmla="*/ 2086358 w 2537771"/>
                <a:gd name="connsiteY2-84" fmla="*/ 37131 h 83430"/>
                <a:gd name="connsiteX3-85" fmla="*/ 1449751 w 2537771"/>
                <a:gd name="connsiteY3-86" fmla="*/ 60280 h 83430"/>
                <a:gd name="connsiteX4-87" fmla="*/ 1357153 w 2537771"/>
                <a:gd name="connsiteY4-88" fmla="*/ 71855 h 83430"/>
                <a:gd name="connsiteX5-89" fmla="*/ 1276131 w 2537771"/>
                <a:gd name="connsiteY5-90" fmla="*/ 83430 h 83430"/>
                <a:gd name="connsiteX6-91" fmla="*/ 813143 w 2537771"/>
                <a:gd name="connsiteY6-92" fmla="*/ 71855 h 83430"/>
                <a:gd name="connsiteX7-93" fmla="*/ 743695 w 2537771"/>
                <a:gd name="connsiteY7-94" fmla="*/ 48706 h 83430"/>
                <a:gd name="connsiteX8-95" fmla="*/ 708971 w 2537771"/>
                <a:gd name="connsiteY8-96" fmla="*/ 37131 h 83430"/>
                <a:gd name="connsiteX9-97" fmla="*/ 222834 w 2537771"/>
                <a:gd name="connsiteY9-98" fmla="*/ 48706 h 83430"/>
                <a:gd name="connsiteX10-99" fmla="*/ 188110 w 2537771"/>
                <a:gd name="connsiteY10-100" fmla="*/ 60280 h 83430"/>
                <a:gd name="connsiteX11-101" fmla="*/ 93392 w 2537771"/>
                <a:gd name="connsiteY11-102" fmla="*/ 83281 h 83430"/>
                <a:gd name="connsiteX12-103" fmla="*/ 0 w 2537771"/>
                <a:gd name="connsiteY12-104" fmla="*/ 1369 h 83430"/>
                <a:gd name="connsiteX0-105" fmla="*/ 2537771 w 2537771"/>
                <a:gd name="connsiteY0-106" fmla="*/ 13982 h 83430"/>
                <a:gd name="connsiteX1-107" fmla="*/ 2155807 w 2537771"/>
                <a:gd name="connsiteY1-108" fmla="*/ 13982 h 83430"/>
                <a:gd name="connsiteX2-109" fmla="*/ 2086358 w 2537771"/>
                <a:gd name="connsiteY2-110" fmla="*/ 37131 h 83430"/>
                <a:gd name="connsiteX3-111" fmla="*/ 1449751 w 2537771"/>
                <a:gd name="connsiteY3-112" fmla="*/ 60280 h 83430"/>
                <a:gd name="connsiteX4-113" fmla="*/ 1357153 w 2537771"/>
                <a:gd name="connsiteY4-114" fmla="*/ 71855 h 83430"/>
                <a:gd name="connsiteX5-115" fmla="*/ 1276131 w 2537771"/>
                <a:gd name="connsiteY5-116" fmla="*/ 83430 h 83430"/>
                <a:gd name="connsiteX6-117" fmla="*/ 813143 w 2537771"/>
                <a:gd name="connsiteY6-118" fmla="*/ 71855 h 83430"/>
                <a:gd name="connsiteX7-119" fmla="*/ 743695 w 2537771"/>
                <a:gd name="connsiteY7-120" fmla="*/ 48706 h 83430"/>
                <a:gd name="connsiteX8-121" fmla="*/ 708971 w 2537771"/>
                <a:gd name="connsiteY8-122" fmla="*/ 37131 h 83430"/>
                <a:gd name="connsiteX9-123" fmla="*/ 254643 w 2537771"/>
                <a:gd name="connsiteY9-124" fmla="*/ 72152 h 83430"/>
                <a:gd name="connsiteX10-125" fmla="*/ 188110 w 2537771"/>
                <a:gd name="connsiteY10-126" fmla="*/ 60280 h 83430"/>
                <a:gd name="connsiteX11-127" fmla="*/ 93392 w 2537771"/>
                <a:gd name="connsiteY11-128" fmla="*/ 83281 h 83430"/>
                <a:gd name="connsiteX12-129" fmla="*/ 0 w 2537771"/>
                <a:gd name="connsiteY12-130" fmla="*/ 1369 h 83430"/>
                <a:gd name="connsiteX0-131" fmla="*/ 2537771 w 2537771"/>
                <a:gd name="connsiteY0-132" fmla="*/ 13982 h 83430"/>
                <a:gd name="connsiteX1-133" fmla="*/ 2155807 w 2537771"/>
                <a:gd name="connsiteY1-134" fmla="*/ 13982 h 83430"/>
                <a:gd name="connsiteX2-135" fmla="*/ 2086358 w 2537771"/>
                <a:gd name="connsiteY2-136" fmla="*/ 37131 h 83430"/>
                <a:gd name="connsiteX3-137" fmla="*/ 1449751 w 2537771"/>
                <a:gd name="connsiteY3-138" fmla="*/ 60280 h 83430"/>
                <a:gd name="connsiteX4-139" fmla="*/ 1357153 w 2537771"/>
                <a:gd name="connsiteY4-140" fmla="*/ 71855 h 83430"/>
                <a:gd name="connsiteX5-141" fmla="*/ 1276131 w 2537771"/>
                <a:gd name="connsiteY5-142" fmla="*/ 83430 h 83430"/>
                <a:gd name="connsiteX6-143" fmla="*/ 813143 w 2537771"/>
                <a:gd name="connsiteY6-144" fmla="*/ 71855 h 83430"/>
                <a:gd name="connsiteX7-145" fmla="*/ 743695 w 2537771"/>
                <a:gd name="connsiteY7-146" fmla="*/ 48706 h 83430"/>
                <a:gd name="connsiteX8-147" fmla="*/ 708971 w 2537771"/>
                <a:gd name="connsiteY8-148" fmla="*/ 37131 h 83430"/>
                <a:gd name="connsiteX9-149" fmla="*/ 254643 w 2537771"/>
                <a:gd name="connsiteY9-150" fmla="*/ 72152 h 83430"/>
                <a:gd name="connsiteX10-151" fmla="*/ 180158 w 2537771"/>
                <a:gd name="connsiteY10-152" fmla="*/ 48557 h 83430"/>
                <a:gd name="connsiteX11-153" fmla="*/ 93392 w 2537771"/>
                <a:gd name="connsiteY11-154" fmla="*/ 83281 h 83430"/>
                <a:gd name="connsiteX12-155" fmla="*/ 0 w 2537771"/>
                <a:gd name="connsiteY12-156" fmla="*/ 1369 h 83430"/>
                <a:gd name="connsiteX0-157" fmla="*/ 2537771 w 2537771"/>
                <a:gd name="connsiteY0-158" fmla="*/ 13982 h 83430"/>
                <a:gd name="connsiteX1-159" fmla="*/ 2155807 w 2537771"/>
                <a:gd name="connsiteY1-160" fmla="*/ 13982 h 83430"/>
                <a:gd name="connsiteX2-161" fmla="*/ 2086358 w 2537771"/>
                <a:gd name="connsiteY2-162" fmla="*/ 37131 h 83430"/>
                <a:gd name="connsiteX3-163" fmla="*/ 1449751 w 2537771"/>
                <a:gd name="connsiteY3-164" fmla="*/ 60280 h 83430"/>
                <a:gd name="connsiteX4-165" fmla="*/ 1357153 w 2537771"/>
                <a:gd name="connsiteY4-166" fmla="*/ 71855 h 83430"/>
                <a:gd name="connsiteX5-167" fmla="*/ 1276131 w 2537771"/>
                <a:gd name="connsiteY5-168" fmla="*/ 83430 h 83430"/>
                <a:gd name="connsiteX6-169" fmla="*/ 813143 w 2537771"/>
                <a:gd name="connsiteY6-170" fmla="*/ 71855 h 83430"/>
                <a:gd name="connsiteX7-171" fmla="*/ 743695 w 2537771"/>
                <a:gd name="connsiteY7-172" fmla="*/ 48706 h 83430"/>
                <a:gd name="connsiteX8-173" fmla="*/ 605592 w 2537771"/>
                <a:gd name="connsiteY8-174" fmla="*/ 60577 h 83430"/>
                <a:gd name="connsiteX9-175" fmla="*/ 254643 w 2537771"/>
                <a:gd name="connsiteY9-176" fmla="*/ 72152 h 83430"/>
                <a:gd name="connsiteX10-177" fmla="*/ 180158 w 2537771"/>
                <a:gd name="connsiteY10-178" fmla="*/ 48557 h 83430"/>
                <a:gd name="connsiteX11-179" fmla="*/ 93392 w 2537771"/>
                <a:gd name="connsiteY11-180" fmla="*/ 83281 h 83430"/>
                <a:gd name="connsiteX12-181" fmla="*/ 0 w 2537771"/>
                <a:gd name="connsiteY12-182" fmla="*/ 1369 h 83430"/>
                <a:gd name="connsiteX0-183" fmla="*/ 2537771 w 2537771"/>
                <a:gd name="connsiteY0-184" fmla="*/ 13982 h 83430"/>
                <a:gd name="connsiteX1-185" fmla="*/ 2155807 w 2537771"/>
                <a:gd name="connsiteY1-186" fmla="*/ 13982 h 83430"/>
                <a:gd name="connsiteX2-187" fmla="*/ 2086358 w 2537771"/>
                <a:gd name="connsiteY2-188" fmla="*/ 37131 h 83430"/>
                <a:gd name="connsiteX3-189" fmla="*/ 1449751 w 2537771"/>
                <a:gd name="connsiteY3-190" fmla="*/ 60280 h 83430"/>
                <a:gd name="connsiteX4-191" fmla="*/ 1357153 w 2537771"/>
                <a:gd name="connsiteY4-192" fmla="*/ 71855 h 83430"/>
                <a:gd name="connsiteX5-193" fmla="*/ 1276131 w 2537771"/>
                <a:gd name="connsiteY5-194" fmla="*/ 83430 h 83430"/>
                <a:gd name="connsiteX6-195" fmla="*/ 813143 w 2537771"/>
                <a:gd name="connsiteY6-196" fmla="*/ 71855 h 83430"/>
                <a:gd name="connsiteX7-197" fmla="*/ 747671 w 2537771"/>
                <a:gd name="connsiteY7-198" fmla="*/ 60429 h 83430"/>
                <a:gd name="connsiteX8-199" fmla="*/ 605592 w 2537771"/>
                <a:gd name="connsiteY8-200" fmla="*/ 60577 h 83430"/>
                <a:gd name="connsiteX9-201" fmla="*/ 254643 w 2537771"/>
                <a:gd name="connsiteY9-202" fmla="*/ 72152 h 83430"/>
                <a:gd name="connsiteX10-203" fmla="*/ 180158 w 2537771"/>
                <a:gd name="connsiteY10-204" fmla="*/ 48557 h 83430"/>
                <a:gd name="connsiteX11-205" fmla="*/ 93392 w 2537771"/>
                <a:gd name="connsiteY11-206" fmla="*/ 83281 h 83430"/>
                <a:gd name="connsiteX12-207" fmla="*/ 0 w 2537771"/>
                <a:gd name="connsiteY12-208" fmla="*/ 1369 h 83430"/>
                <a:gd name="connsiteX0-209" fmla="*/ 2537771 w 2537771"/>
                <a:gd name="connsiteY0-210" fmla="*/ 13982 h 83430"/>
                <a:gd name="connsiteX1-211" fmla="*/ 2155807 w 2537771"/>
                <a:gd name="connsiteY1-212" fmla="*/ 13982 h 83430"/>
                <a:gd name="connsiteX2-213" fmla="*/ 2086358 w 2537771"/>
                <a:gd name="connsiteY2-214" fmla="*/ 37131 h 83430"/>
                <a:gd name="connsiteX3-215" fmla="*/ 1449751 w 2537771"/>
                <a:gd name="connsiteY3-216" fmla="*/ 60280 h 83430"/>
                <a:gd name="connsiteX4-217" fmla="*/ 1357153 w 2537771"/>
                <a:gd name="connsiteY4-218" fmla="*/ 71855 h 83430"/>
                <a:gd name="connsiteX5-219" fmla="*/ 1276131 w 2537771"/>
                <a:gd name="connsiteY5-220" fmla="*/ 83430 h 83430"/>
                <a:gd name="connsiteX6-221" fmla="*/ 813143 w 2537771"/>
                <a:gd name="connsiteY6-222" fmla="*/ 71855 h 83430"/>
                <a:gd name="connsiteX7-223" fmla="*/ 747671 w 2537771"/>
                <a:gd name="connsiteY7-224" fmla="*/ 60429 h 83430"/>
                <a:gd name="connsiteX8-225" fmla="*/ 526070 w 2537771"/>
                <a:gd name="connsiteY8-226" fmla="*/ 33224 h 83430"/>
                <a:gd name="connsiteX9-227" fmla="*/ 254643 w 2537771"/>
                <a:gd name="connsiteY9-228" fmla="*/ 72152 h 83430"/>
                <a:gd name="connsiteX10-229" fmla="*/ 180158 w 2537771"/>
                <a:gd name="connsiteY10-230" fmla="*/ 48557 h 83430"/>
                <a:gd name="connsiteX11-231" fmla="*/ 93392 w 2537771"/>
                <a:gd name="connsiteY11-232" fmla="*/ 83281 h 83430"/>
                <a:gd name="connsiteX12-233" fmla="*/ 0 w 2537771"/>
                <a:gd name="connsiteY12-234" fmla="*/ 1369 h 83430"/>
                <a:gd name="connsiteX0-235" fmla="*/ 2537771 w 2537771"/>
                <a:gd name="connsiteY0-236" fmla="*/ 13982 h 83934"/>
                <a:gd name="connsiteX1-237" fmla="*/ 2155807 w 2537771"/>
                <a:gd name="connsiteY1-238" fmla="*/ 13982 h 83934"/>
                <a:gd name="connsiteX2-239" fmla="*/ 2086358 w 2537771"/>
                <a:gd name="connsiteY2-240" fmla="*/ 37131 h 83934"/>
                <a:gd name="connsiteX3-241" fmla="*/ 1449751 w 2537771"/>
                <a:gd name="connsiteY3-242" fmla="*/ 60280 h 83934"/>
                <a:gd name="connsiteX4-243" fmla="*/ 1357153 w 2537771"/>
                <a:gd name="connsiteY4-244" fmla="*/ 71855 h 83934"/>
                <a:gd name="connsiteX5-245" fmla="*/ 1276131 w 2537771"/>
                <a:gd name="connsiteY5-246" fmla="*/ 83430 h 83934"/>
                <a:gd name="connsiteX6-247" fmla="*/ 960259 w 2537771"/>
                <a:gd name="connsiteY6-248" fmla="*/ 79670 h 83934"/>
                <a:gd name="connsiteX7-249" fmla="*/ 747671 w 2537771"/>
                <a:gd name="connsiteY7-250" fmla="*/ 60429 h 83934"/>
                <a:gd name="connsiteX8-251" fmla="*/ 526070 w 2537771"/>
                <a:gd name="connsiteY8-252" fmla="*/ 33224 h 83934"/>
                <a:gd name="connsiteX9-253" fmla="*/ 254643 w 2537771"/>
                <a:gd name="connsiteY9-254" fmla="*/ 72152 h 83934"/>
                <a:gd name="connsiteX10-255" fmla="*/ 180158 w 2537771"/>
                <a:gd name="connsiteY10-256" fmla="*/ 48557 h 83934"/>
                <a:gd name="connsiteX11-257" fmla="*/ 93392 w 2537771"/>
                <a:gd name="connsiteY11-258" fmla="*/ 83281 h 83934"/>
                <a:gd name="connsiteX12-259" fmla="*/ 0 w 2537771"/>
                <a:gd name="connsiteY12-260" fmla="*/ 1369 h 83934"/>
                <a:gd name="connsiteX0-261" fmla="*/ 2537771 w 2537771"/>
                <a:gd name="connsiteY0-262" fmla="*/ 13982 h 83934"/>
                <a:gd name="connsiteX1-263" fmla="*/ 2155807 w 2537771"/>
                <a:gd name="connsiteY1-264" fmla="*/ 13982 h 83934"/>
                <a:gd name="connsiteX2-265" fmla="*/ 2086358 w 2537771"/>
                <a:gd name="connsiteY2-266" fmla="*/ 37131 h 83934"/>
                <a:gd name="connsiteX3-267" fmla="*/ 1449751 w 2537771"/>
                <a:gd name="connsiteY3-268" fmla="*/ 60280 h 83934"/>
                <a:gd name="connsiteX4-269" fmla="*/ 1357153 w 2537771"/>
                <a:gd name="connsiteY4-270" fmla="*/ 71855 h 83934"/>
                <a:gd name="connsiteX5-271" fmla="*/ 1276131 w 2537771"/>
                <a:gd name="connsiteY5-272" fmla="*/ 83430 h 83934"/>
                <a:gd name="connsiteX6-273" fmla="*/ 960259 w 2537771"/>
                <a:gd name="connsiteY6-274" fmla="*/ 79670 h 83934"/>
                <a:gd name="connsiteX7-275" fmla="*/ 747671 w 2537771"/>
                <a:gd name="connsiteY7-276" fmla="*/ 60429 h 83934"/>
                <a:gd name="connsiteX8-277" fmla="*/ 526070 w 2537771"/>
                <a:gd name="connsiteY8-278" fmla="*/ 33224 h 83934"/>
                <a:gd name="connsiteX9-279" fmla="*/ 254643 w 2537771"/>
                <a:gd name="connsiteY9-280" fmla="*/ 72152 h 83934"/>
                <a:gd name="connsiteX10-281" fmla="*/ 180158 w 2537771"/>
                <a:gd name="connsiteY10-282" fmla="*/ 48557 h 83934"/>
                <a:gd name="connsiteX11-283" fmla="*/ 93392 w 2537771"/>
                <a:gd name="connsiteY11-284" fmla="*/ 83281 h 83934"/>
                <a:gd name="connsiteX12-285" fmla="*/ 0 w 2537771"/>
                <a:gd name="connsiteY12-286" fmla="*/ 1369 h 83934"/>
                <a:gd name="connsiteX0-287" fmla="*/ 2537771 w 2537771"/>
                <a:gd name="connsiteY0-288" fmla="*/ 13982 h 85357"/>
                <a:gd name="connsiteX1-289" fmla="*/ 2155807 w 2537771"/>
                <a:gd name="connsiteY1-290" fmla="*/ 13982 h 85357"/>
                <a:gd name="connsiteX2-291" fmla="*/ 2086358 w 2537771"/>
                <a:gd name="connsiteY2-292" fmla="*/ 37131 h 85357"/>
                <a:gd name="connsiteX3-293" fmla="*/ 1449751 w 2537771"/>
                <a:gd name="connsiteY3-294" fmla="*/ 60280 h 85357"/>
                <a:gd name="connsiteX4-295" fmla="*/ 1365106 w 2537771"/>
                <a:gd name="connsiteY4-296" fmla="*/ 52317 h 85357"/>
                <a:gd name="connsiteX5-297" fmla="*/ 1276131 w 2537771"/>
                <a:gd name="connsiteY5-298" fmla="*/ 83430 h 85357"/>
                <a:gd name="connsiteX6-299" fmla="*/ 960259 w 2537771"/>
                <a:gd name="connsiteY6-300" fmla="*/ 79670 h 85357"/>
                <a:gd name="connsiteX7-301" fmla="*/ 747671 w 2537771"/>
                <a:gd name="connsiteY7-302" fmla="*/ 60429 h 85357"/>
                <a:gd name="connsiteX8-303" fmla="*/ 526070 w 2537771"/>
                <a:gd name="connsiteY8-304" fmla="*/ 33224 h 85357"/>
                <a:gd name="connsiteX9-305" fmla="*/ 254643 w 2537771"/>
                <a:gd name="connsiteY9-306" fmla="*/ 72152 h 85357"/>
                <a:gd name="connsiteX10-307" fmla="*/ 180158 w 2537771"/>
                <a:gd name="connsiteY10-308" fmla="*/ 48557 h 85357"/>
                <a:gd name="connsiteX11-309" fmla="*/ 93392 w 2537771"/>
                <a:gd name="connsiteY11-310" fmla="*/ 83281 h 85357"/>
                <a:gd name="connsiteX12-311" fmla="*/ 0 w 2537771"/>
                <a:gd name="connsiteY12-312" fmla="*/ 1369 h 85357"/>
                <a:gd name="connsiteX0-313" fmla="*/ 2537771 w 2537771"/>
                <a:gd name="connsiteY0-314" fmla="*/ 13982 h 85357"/>
                <a:gd name="connsiteX1-315" fmla="*/ 2155807 w 2537771"/>
                <a:gd name="connsiteY1-316" fmla="*/ 13982 h 85357"/>
                <a:gd name="connsiteX2-317" fmla="*/ 2086358 w 2537771"/>
                <a:gd name="connsiteY2-318" fmla="*/ 37131 h 85357"/>
                <a:gd name="connsiteX3-319" fmla="*/ 1604819 w 2537771"/>
                <a:gd name="connsiteY3-320" fmla="*/ 72003 h 85357"/>
                <a:gd name="connsiteX4-321" fmla="*/ 1365106 w 2537771"/>
                <a:gd name="connsiteY4-322" fmla="*/ 52317 h 85357"/>
                <a:gd name="connsiteX5-323" fmla="*/ 1276131 w 2537771"/>
                <a:gd name="connsiteY5-324" fmla="*/ 83430 h 85357"/>
                <a:gd name="connsiteX6-325" fmla="*/ 960259 w 2537771"/>
                <a:gd name="connsiteY6-326" fmla="*/ 79670 h 85357"/>
                <a:gd name="connsiteX7-327" fmla="*/ 747671 w 2537771"/>
                <a:gd name="connsiteY7-328" fmla="*/ 60429 h 85357"/>
                <a:gd name="connsiteX8-329" fmla="*/ 526070 w 2537771"/>
                <a:gd name="connsiteY8-330" fmla="*/ 33224 h 85357"/>
                <a:gd name="connsiteX9-331" fmla="*/ 254643 w 2537771"/>
                <a:gd name="connsiteY9-332" fmla="*/ 72152 h 85357"/>
                <a:gd name="connsiteX10-333" fmla="*/ 180158 w 2537771"/>
                <a:gd name="connsiteY10-334" fmla="*/ 48557 h 85357"/>
                <a:gd name="connsiteX11-335" fmla="*/ 93392 w 2537771"/>
                <a:gd name="connsiteY11-336" fmla="*/ 83281 h 85357"/>
                <a:gd name="connsiteX12-337" fmla="*/ 0 w 2537771"/>
                <a:gd name="connsiteY12-338" fmla="*/ 1369 h 85357"/>
                <a:gd name="connsiteX0-339" fmla="*/ 2537771 w 2537771"/>
                <a:gd name="connsiteY0-340" fmla="*/ 13982 h 83281"/>
                <a:gd name="connsiteX1-341" fmla="*/ 2155807 w 2537771"/>
                <a:gd name="connsiteY1-342" fmla="*/ 13982 h 83281"/>
                <a:gd name="connsiteX2-343" fmla="*/ 2086358 w 2537771"/>
                <a:gd name="connsiteY2-344" fmla="*/ 37131 h 83281"/>
                <a:gd name="connsiteX3-345" fmla="*/ 1604819 w 2537771"/>
                <a:gd name="connsiteY3-346" fmla="*/ 72003 h 83281"/>
                <a:gd name="connsiteX4-347" fmla="*/ 1365106 w 2537771"/>
                <a:gd name="connsiteY4-348" fmla="*/ 52317 h 83281"/>
                <a:gd name="connsiteX5-349" fmla="*/ 1188657 w 2537771"/>
                <a:gd name="connsiteY5-350" fmla="*/ 71707 h 83281"/>
                <a:gd name="connsiteX6-351" fmla="*/ 960259 w 2537771"/>
                <a:gd name="connsiteY6-352" fmla="*/ 79670 h 83281"/>
                <a:gd name="connsiteX7-353" fmla="*/ 747671 w 2537771"/>
                <a:gd name="connsiteY7-354" fmla="*/ 60429 h 83281"/>
                <a:gd name="connsiteX8-355" fmla="*/ 526070 w 2537771"/>
                <a:gd name="connsiteY8-356" fmla="*/ 33224 h 83281"/>
                <a:gd name="connsiteX9-357" fmla="*/ 254643 w 2537771"/>
                <a:gd name="connsiteY9-358" fmla="*/ 72152 h 83281"/>
                <a:gd name="connsiteX10-359" fmla="*/ 180158 w 2537771"/>
                <a:gd name="connsiteY10-360" fmla="*/ 48557 h 83281"/>
                <a:gd name="connsiteX11-361" fmla="*/ 93392 w 2537771"/>
                <a:gd name="connsiteY11-362" fmla="*/ 83281 h 83281"/>
                <a:gd name="connsiteX12-363" fmla="*/ 0 w 2537771"/>
                <a:gd name="connsiteY12-364" fmla="*/ 1369 h 83281"/>
                <a:gd name="connsiteX0-365" fmla="*/ 2537771 w 2537771"/>
                <a:gd name="connsiteY0-366" fmla="*/ 12613 h 81912"/>
                <a:gd name="connsiteX1-367" fmla="*/ 2191592 w 2537771"/>
                <a:gd name="connsiteY1-368" fmla="*/ 39967 h 81912"/>
                <a:gd name="connsiteX2-369" fmla="*/ 2086358 w 2537771"/>
                <a:gd name="connsiteY2-370" fmla="*/ 35762 h 81912"/>
                <a:gd name="connsiteX3-371" fmla="*/ 1604819 w 2537771"/>
                <a:gd name="connsiteY3-372" fmla="*/ 70634 h 81912"/>
                <a:gd name="connsiteX4-373" fmla="*/ 1365106 w 2537771"/>
                <a:gd name="connsiteY4-374" fmla="*/ 50948 h 81912"/>
                <a:gd name="connsiteX5-375" fmla="*/ 1188657 w 2537771"/>
                <a:gd name="connsiteY5-376" fmla="*/ 70338 h 81912"/>
                <a:gd name="connsiteX6-377" fmla="*/ 960259 w 2537771"/>
                <a:gd name="connsiteY6-378" fmla="*/ 78301 h 81912"/>
                <a:gd name="connsiteX7-379" fmla="*/ 747671 w 2537771"/>
                <a:gd name="connsiteY7-380" fmla="*/ 59060 h 81912"/>
                <a:gd name="connsiteX8-381" fmla="*/ 526070 w 2537771"/>
                <a:gd name="connsiteY8-382" fmla="*/ 31855 h 81912"/>
                <a:gd name="connsiteX9-383" fmla="*/ 254643 w 2537771"/>
                <a:gd name="connsiteY9-384" fmla="*/ 70783 h 81912"/>
                <a:gd name="connsiteX10-385" fmla="*/ 180158 w 2537771"/>
                <a:gd name="connsiteY10-386" fmla="*/ 47188 h 81912"/>
                <a:gd name="connsiteX11-387" fmla="*/ 93392 w 2537771"/>
                <a:gd name="connsiteY11-388" fmla="*/ 81912 h 81912"/>
                <a:gd name="connsiteX12-389" fmla="*/ 0 w 2537771"/>
                <a:gd name="connsiteY12-390" fmla="*/ 0 h 81912"/>
                <a:gd name="connsiteX0-391" fmla="*/ 2537771 w 2537771"/>
                <a:gd name="connsiteY0-392" fmla="*/ 12613 h 81912"/>
                <a:gd name="connsiteX1-393" fmla="*/ 2191592 w 2537771"/>
                <a:gd name="connsiteY1-394" fmla="*/ 39967 h 81912"/>
                <a:gd name="connsiteX2-395" fmla="*/ 2054548 w 2537771"/>
                <a:gd name="connsiteY2-396" fmla="*/ 27946 h 81912"/>
                <a:gd name="connsiteX3-397" fmla="*/ 1604819 w 2537771"/>
                <a:gd name="connsiteY3-398" fmla="*/ 70634 h 81912"/>
                <a:gd name="connsiteX4-399" fmla="*/ 1365106 w 2537771"/>
                <a:gd name="connsiteY4-400" fmla="*/ 50948 h 81912"/>
                <a:gd name="connsiteX5-401" fmla="*/ 1188657 w 2537771"/>
                <a:gd name="connsiteY5-402" fmla="*/ 70338 h 81912"/>
                <a:gd name="connsiteX6-403" fmla="*/ 960259 w 2537771"/>
                <a:gd name="connsiteY6-404" fmla="*/ 78301 h 81912"/>
                <a:gd name="connsiteX7-405" fmla="*/ 747671 w 2537771"/>
                <a:gd name="connsiteY7-406" fmla="*/ 59060 h 81912"/>
                <a:gd name="connsiteX8-407" fmla="*/ 526070 w 2537771"/>
                <a:gd name="connsiteY8-408" fmla="*/ 31855 h 81912"/>
                <a:gd name="connsiteX9-409" fmla="*/ 254643 w 2537771"/>
                <a:gd name="connsiteY9-410" fmla="*/ 70783 h 81912"/>
                <a:gd name="connsiteX10-411" fmla="*/ 180158 w 2537771"/>
                <a:gd name="connsiteY10-412" fmla="*/ 47188 h 81912"/>
                <a:gd name="connsiteX11-413" fmla="*/ 93392 w 2537771"/>
                <a:gd name="connsiteY11-414" fmla="*/ 81912 h 81912"/>
                <a:gd name="connsiteX12-415" fmla="*/ 0 w 2537771"/>
                <a:gd name="connsiteY12-416" fmla="*/ 0 h 81912"/>
                <a:gd name="connsiteX0-417" fmla="*/ 2537771 w 2537771"/>
                <a:gd name="connsiteY0-418" fmla="*/ 12613 h 79392"/>
                <a:gd name="connsiteX1-419" fmla="*/ 2191592 w 2537771"/>
                <a:gd name="connsiteY1-420" fmla="*/ 39967 h 79392"/>
                <a:gd name="connsiteX2-421" fmla="*/ 2054548 w 2537771"/>
                <a:gd name="connsiteY2-422" fmla="*/ 27946 h 79392"/>
                <a:gd name="connsiteX3-423" fmla="*/ 1604819 w 2537771"/>
                <a:gd name="connsiteY3-424" fmla="*/ 70634 h 79392"/>
                <a:gd name="connsiteX4-425" fmla="*/ 1365106 w 2537771"/>
                <a:gd name="connsiteY4-426" fmla="*/ 50948 h 79392"/>
                <a:gd name="connsiteX5-427" fmla="*/ 1188657 w 2537771"/>
                <a:gd name="connsiteY5-428" fmla="*/ 70338 h 79392"/>
                <a:gd name="connsiteX6-429" fmla="*/ 960259 w 2537771"/>
                <a:gd name="connsiteY6-430" fmla="*/ 78301 h 79392"/>
                <a:gd name="connsiteX7-431" fmla="*/ 747671 w 2537771"/>
                <a:gd name="connsiteY7-432" fmla="*/ 59060 h 79392"/>
                <a:gd name="connsiteX8-433" fmla="*/ 526070 w 2537771"/>
                <a:gd name="connsiteY8-434" fmla="*/ 31855 h 79392"/>
                <a:gd name="connsiteX9-435" fmla="*/ 254643 w 2537771"/>
                <a:gd name="connsiteY9-436" fmla="*/ 70783 h 79392"/>
                <a:gd name="connsiteX10-437" fmla="*/ 180158 w 2537771"/>
                <a:gd name="connsiteY10-438" fmla="*/ 47188 h 79392"/>
                <a:gd name="connsiteX11-439" fmla="*/ 105320 w 2537771"/>
                <a:gd name="connsiteY11-440" fmla="*/ 62373 h 79392"/>
                <a:gd name="connsiteX12-441" fmla="*/ 0 w 2537771"/>
                <a:gd name="connsiteY12-442" fmla="*/ 0 h 7939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</a:cxnLst>
              <a:rect l="l" t="t" r="r" b="b"/>
              <a:pathLst>
                <a:path w="2537771" h="79392">
                  <a:moveTo>
                    <a:pt x="2537771" y="12613"/>
                  </a:moveTo>
                  <a:cubicBezTo>
                    <a:pt x="2372259" y="-2434"/>
                    <a:pt x="2272129" y="37412"/>
                    <a:pt x="2191592" y="39967"/>
                  </a:cubicBezTo>
                  <a:cubicBezTo>
                    <a:pt x="2111055" y="42522"/>
                    <a:pt x="2152344" y="22835"/>
                    <a:pt x="2054548" y="27946"/>
                  </a:cubicBezTo>
                  <a:cubicBezTo>
                    <a:pt x="1956753" y="33057"/>
                    <a:pt x="2056264" y="56072"/>
                    <a:pt x="1604819" y="70634"/>
                  </a:cubicBezTo>
                  <a:cubicBezTo>
                    <a:pt x="1524915" y="64072"/>
                    <a:pt x="1434466" y="50997"/>
                    <a:pt x="1365106" y="50948"/>
                  </a:cubicBezTo>
                  <a:cubicBezTo>
                    <a:pt x="1295746" y="50899"/>
                    <a:pt x="1256132" y="65779"/>
                    <a:pt x="1188657" y="70338"/>
                  </a:cubicBezTo>
                  <a:cubicBezTo>
                    <a:pt x="1121183" y="74897"/>
                    <a:pt x="1114588" y="82159"/>
                    <a:pt x="960259" y="78301"/>
                  </a:cubicBezTo>
                  <a:cubicBezTo>
                    <a:pt x="937110" y="70585"/>
                    <a:pt x="820036" y="66801"/>
                    <a:pt x="747671" y="59060"/>
                  </a:cubicBezTo>
                  <a:cubicBezTo>
                    <a:pt x="675306" y="51319"/>
                    <a:pt x="608241" y="29901"/>
                    <a:pt x="526070" y="31855"/>
                  </a:cubicBezTo>
                  <a:cubicBezTo>
                    <a:pt x="443899" y="33809"/>
                    <a:pt x="312295" y="68228"/>
                    <a:pt x="254643" y="70783"/>
                  </a:cubicBezTo>
                  <a:cubicBezTo>
                    <a:pt x="196991" y="73338"/>
                    <a:pt x="205045" y="48590"/>
                    <a:pt x="180158" y="47188"/>
                  </a:cubicBezTo>
                  <a:cubicBezTo>
                    <a:pt x="155271" y="45786"/>
                    <a:pt x="113036" y="50798"/>
                    <a:pt x="105320" y="62373"/>
                  </a:cubicBezTo>
                  <a:cubicBezTo>
                    <a:pt x="49008" y="38977"/>
                    <a:pt x="8599" y="82012"/>
                    <a:pt x="0" y="0"/>
                  </a:cubicBezTo>
                </a:path>
              </a:pathLst>
            </a:custGeom>
            <a:noFill/>
            <a:ln w="34925" cmpd="dbl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  <p:sp>
          <p:nvSpPr>
            <p:cNvPr id="8" name="Freeform 118"/>
            <p:cNvSpPr>
              <a:spLocks noEditPoints="1"/>
            </p:cNvSpPr>
            <p:nvPr/>
          </p:nvSpPr>
          <p:spPr bwMode="auto">
            <a:xfrm flipH="1">
              <a:off x="10124063" y="5530041"/>
              <a:ext cx="1513841" cy="619089"/>
            </a:xfrm>
            <a:custGeom>
              <a:avLst/>
              <a:gdLst>
                <a:gd name="T0" fmla="*/ 250 w 257"/>
                <a:gd name="T1" fmla="*/ 87 h 92"/>
                <a:gd name="T2" fmla="*/ 215 w 257"/>
                <a:gd name="T3" fmla="*/ 84 h 92"/>
                <a:gd name="T4" fmla="*/ 204 w 257"/>
                <a:gd name="T5" fmla="*/ 87 h 92"/>
                <a:gd name="T6" fmla="*/ 146 w 257"/>
                <a:gd name="T7" fmla="*/ 88 h 92"/>
                <a:gd name="T8" fmla="*/ 116 w 257"/>
                <a:gd name="T9" fmla="*/ 85 h 92"/>
                <a:gd name="T10" fmla="*/ 54 w 257"/>
                <a:gd name="T11" fmla="*/ 54 h 92"/>
                <a:gd name="T12" fmla="*/ 2 w 257"/>
                <a:gd name="T13" fmla="*/ 30 h 92"/>
                <a:gd name="T14" fmla="*/ 16 w 257"/>
                <a:gd name="T15" fmla="*/ 0 h 92"/>
                <a:gd name="T16" fmla="*/ 42 w 257"/>
                <a:gd name="T17" fmla="*/ 12 h 92"/>
                <a:gd name="T18" fmla="*/ 78 w 257"/>
                <a:gd name="T19" fmla="*/ 31 h 92"/>
                <a:gd name="T20" fmla="*/ 134 w 257"/>
                <a:gd name="T21" fmla="*/ 61 h 92"/>
                <a:gd name="T22" fmla="*/ 171 w 257"/>
                <a:gd name="T23" fmla="*/ 84 h 92"/>
                <a:gd name="T24" fmla="*/ 186 w 257"/>
                <a:gd name="T25" fmla="*/ 72 h 92"/>
                <a:gd name="T26" fmla="*/ 206 w 257"/>
                <a:gd name="T27" fmla="*/ 71 h 92"/>
                <a:gd name="T28" fmla="*/ 225 w 257"/>
                <a:gd name="T29" fmla="*/ 79 h 92"/>
                <a:gd name="T30" fmla="*/ 254 w 257"/>
                <a:gd name="T31" fmla="*/ 82 h 92"/>
                <a:gd name="T32" fmla="*/ 237 w 257"/>
                <a:gd name="T33" fmla="*/ 80 h 92"/>
                <a:gd name="T34" fmla="*/ 217 w 257"/>
                <a:gd name="T35" fmla="*/ 82 h 92"/>
                <a:gd name="T36" fmla="*/ 244 w 257"/>
                <a:gd name="T37" fmla="*/ 82 h 92"/>
                <a:gd name="T38" fmla="*/ 187 w 257"/>
                <a:gd name="T39" fmla="*/ 70 h 92"/>
                <a:gd name="T40" fmla="*/ 188 w 257"/>
                <a:gd name="T41" fmla="*/ 86 h 92"/>
                <a:gd name="T42" fmla="*/ 158 w 257"/>
                <a:gd name="T43" fmla="*/ 84 h 92"/>
                <a:gd name="T44" fmla="*/ 172 w 257"/>
                <a:gd name="T45" fmla="*/ 87 h 92"/>
                <a:gd name="T46" fmla="*/ 195 w 257"/>
                <a:gd name="T47" fmla="*/ 74 h 92"/>
                <a:gd name="T48" fmla="*/ 202 w 257"/>
                <a:gd name="T49" fmla="*/ 72 h 92"/>
                <a:gd name="T50" fmla="*/ 211 w 257"/>
                <a:gd name="T51" fmla="*/ 78 h 92"/>
                <a:gd name="T52" fmla="*/ 148 w 257"/>
                <a:gd name="T53" fmla="*/ 85 h 92"/>
                <a:gd name="T54" fmla="*/ 132 w 257"/>
                <a:gd name="T55" fmla="*/ 72 h 92"/>
                <a:gd name="T56" fmla="*/ 139 w 257"/>
                <a:gd name="T57" fmla="*/ 85 h 92"/>
                <a:gd name="T58" fmla="*/ 122 w 257"/>
                <a:gd name="T59" fmla="*/ 58 h 92"/>
                <a:gd name="T60" fmla="*/ 130 w 257"/>
                <a:gd name="T61" fmla="*/ 71 h 92"/>
                <a:gd name="T62" fmla="*/ 70 w 257"/>
                <a:gd name="T63" fmla="*/ 56 h 92"/>
                <a:gd name="T64" fmla="*/ 110 w 257"/>
                <a:gd name="T65" fmla="*/ 76 h 92"/>
                <a:gd name="T66" fmla="*/ 120 w 257"/>
                <a:gd name="T67" fmla="*/ 57 h 92"/>
                <a:gd name="T68" fmla="*/ 74 w 257"/>
                <a:gd name="T69" fmla="*/ 31 h 92"/>
                <a:gd name="T70" fmla="*/ 111 w 257"/>
                <a:gd name="T71" fmla="*/ 55 h 92"/>
                <a:gd name="T72" fmla="*/ 91 w 257"/>
                <a:gd name="T73" fmla="*/ 60 h 92"/>
                <a:gd name="T74" fmla="*/ 53 w 257"/>
                <a:gd name="T75" fmla="*/ 37 h 92"/>
                <a:gd name="T76" fmla="*/ 34 w 257"/>
                <a:gd name="T77" fmla="*/ 10 h 92"/>
                <a:gd name="T78" fmla="*/ 112 w 257"/>
                <a:gd name="T79" fmla="*/ 59 h 92"/>
                <a:gd name="T80" fmla="*/ 77 w 257"/>
                <a:gd name="T81" fmla="*/ 39 h 92"/>
                <a:gd name="T82" fmla="*/ 49 w 257"/>
                <a:gd name="T83" fmla="*/ 22 h 92"/>
                <a:gd name="T84" fmla="*/ 58 w 257"/>
                <a:gd name="T85" fmla="*/ 39 h 92"/>
                <a:gd name="T86" fmla="*/ 113 w 257"/>
                <a:gd name="T87" fmla="*/ 60 h 92"/>
                <a:gd name="T88" fmla="*/ 110 w 257"/>
                <a:gd name="T89" fmla="*/ 78 h 92"/>
                <a:gd name="T90" fmla="*/ 67 w 257"/>
                <a:gd name="T91" fmla="*/ 57 h 92"/>
                <a:gd name="T92" fmla="*/ 21 w 257"/>
                <a:gd name="T93" fmla="*/ 38 h 92"/>
                <a:gd name="T94" fmla="*/ 102 w 257"/>
                <a:gd name="T95" fmla="*/ 75 h 92"/>
                <a:gd name="T96" fmla="*/ 32 w 257"/>
                <a:gd name="T97" fmla="*/ 8 h 92"/>
                <a:gd name="T98" fmla="*/ 18 w 257"/>
                <a:gd name="T99" fmla="*/ 37 h 92"/>
                <a:gd name="T100" fmla="*/ 8 w 257"/>
                <a:gd name="T101" fmla="*/ 9 h 92"/>
                <a:gd name="T102" fmla="*/ 7 w 257"/>
                <a:gd name="T103" fmla="*/ 28 h 92"/>
                <a:gd name="T104" fmla="*/ 20 w 257"/>
                <a:gd name="T105" fmla="*/ 4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57" h="92">
                  <a:moveTo>
                    <a:pt x="256" y="83"/>
                  </a:moveTo>
                  <a:cubicBezTo>
                    <a:pt x="256" y="84"/>
                    <a:pt x="257" y="87"/>
                    <a:pt x="256" y="89"/>
                  </a:cubicBezTo>
                  <a:cubicBezTo>
                    <a:pt x="253" y="89"/>
                    <a:pt x="253" y="88"/>
                    <a:pt x="250" y="87"/>
                  </a:cubicBezTo>
                  <a:cubicBezTo>
                    <a:pt x="244" y="86"/>
                    <a:pt x="238" y="83"/>
                    <a:pt x="231" y="84"/>
                  </a:cubicBezTo>
                  <a:cubicBezTo>
                    <a:pt x="229" y="84"/>
                    <a:pt x="227" y="86"/>
                    <a:pt x="225" y="86"/>
                  </a:cubicBezTo>
                  <a:cubicBezTo>
                    <a:pt x="221" y="86"/>
                    <a:pt x="219" y="84"/>
                    <a:pt x="215" y="84"/>
                  </a:cubicBezTo>
                  <a:cubicBezTo>
                    <a:pt x="212" y="82"/>
                    <a:pt x="208" y="79"/>
                    <a:pt x="205" y="76"/>
                  </a:cubicBezTo>
                  <a:cubicBezTo>
                    <a:pt x="206" y="79"/>
                    <a:pt x="208" y="81"/>
                    <a:pt x="208" y="84"/>
                  </a:cubicBezTo>
                  <a:cubicBezTo>
                    <a:pt x="207" y="86"/>
                    <a:pt x="205" y="86"/>
                    <a:pt x="204" y="87"/>
                  </a:cubicBezTo>
                  <a:cubicBezTo>
                    <a:pt x="196" y="87"/>
                    <a:pt x="189" y="90"/>
                    <a:pt x="183" y="91"/>
                  </a:cubicBezTo>
                  <a:cubicBezTo>
                    <a:pt x="172" y="91"/>
                    <a:pt x="163" y="85"/>
                    <a:pt x="152" y="86"/>
                  </a:cubicBezTo>
                  <a:cubicBezTo>
                    <a:pt x="150" y="87"/>
                    <a:pt x="148" y="88"/>
                    <a:pt x="146" y="88"/>
                  </a:cubicBezTo>
                  <a:cubicBezTo>
                    <a:pt x="142" y="88"/>
                    <a:pt x="138" y="87"/>
                    <a:pt x="134" y="87"/>
                  </a:cubicBezTo>
                  <a:cubicBezTo>
                    <a:pt x="130" y="87"/>
                    <a:pt x="125" y="86"/>
                    <a:pt x="121" y="86"/>
                  </a:cubicBezTo>
                  <a:cubicBezTo>
                    <a:pt x="119" y="87"/>
                    <a:pt x="117" y="87"/>
                    <a:pt x="116" y="85"/>
                  </a:cubicBezTo>
                  <a:cubicBezTo>
                    <a:pt x="105" y="79"/>
                    <a:pt x="94" y="73"/>
                    <a:pt x="83" y="67"/>
                  </a:cubicBezTo>
                  <a:cubicBezTo>
                    <a:pt x="79" y="65"/>
                    <a:pt x="76" y="63"/>
                    <a:pt x="72" y="61"/>
                  </a:cubicBezTo>
                  <a:cubicBezTo>
                    <a:pt x="66" y="59"/>
                    <a:pt x="60" y="57"/>
                    <a:pt x="54" y="54"/>
                  </a:cubicBezTo>
                  <a:cubicBezTo>
                    <a:pt x="43" y="49"/>
                    <a:pt x="31" y="46"/>
                    <a:pt x="21" y="40"/>
                  </a:cubicBezTo>
                  <a:cubicBezTo>
                    <a:pt x="17" y="38"/>
                    <a:pt x="12" y="36"/>
                    <a:pt x="8" y="34"/>
                  </a:cubicBezTo>
                  <a:cubicBezTo>
                    <a:pt x="6" y="32"/>
                    <a:pt x="4" y="32"/>
                    <a:pt x="2" y="30"/>
                  </a:cubicBezTo>
                  <a:cubicBezTo>
                    <a:pt x="1" y="28"/>
                    <a:pt x="0" y="26"/>
                    <a:pt x="0" y="24"/>
                  </a:cubicBezTo>
                  <a:cubicBezTo>
                    <a:pt x="0" y="18"/>
                    <a:pt x="5" y="9"/>
                    <a:pt x="8" y="5"/>
                  </a:cubicBezTo>
                  <a:cubicBezTo>
                    <a:pt x="10" y="3"/>
                    <a:pt x="13" y="1"/>
                    <a:pt x="16" y="0"/>
                  </a:cubicBezTo>
                  <a:cubicBezTo>
                    <a:pt x="17" y="0"/>
                    <a:pt x="19" y="0"/>
                    <a:pt x="20" y="0"/>
                  </a:cubicBezTo>
                  <a:cubicBezTo>
                    <a:pt x="26" y="3"/>
                    <a:pt x="33" y="7"/>
                    <a:pt x="39" y="10"/>
                  </a:cubicBezTo>
                  <a:cubicBezTo>
                    <a:pt x="40" y="11"/>
                    <a:pt x="41" y="11"/>
                    <a:pt x="42" y="12"/>
                  </a:cubicBezTo>
                  <a:cubicBezTo>
                    <a:pt x="45" y="13"/>
                    <a:pt x="48" y="15"/>
                    <a:pt x="52" y="17"/>
                  </a:cubicBezTo>
                  <a:cubicBezTo>
                    <a:pt x="58" y="20"/>
                    <a:pt x="64" y="23"/>
                    <a:pt x="70" y="26"/>
                  </a:cubicBezTo>
                  <a:cubicBezTo>
                    <a:pt x="73" y="28"/>
                    <a:pt x="75" y="30"/>
                    <a:pt x="78" y="31"/>
                  </a:cubicBezTo>
                  <a:cubicBezTo>
                    <a:pt x="91" y="39"/>
                    <a:pt x="104" y="46"/>
                    <a:pt x="117" y="53"/>
                  </a:cubicBezTo>
                  <a:cubicBezTo>
                    <a:pt x="120" y="55"/>
                    <a:pt x="123" y="56"/>
                    <a:pt x="126" y="57"/>
                  </a:cubicBezTo>
                  <a:cubicBezTo>
                    <a:pt x="128" y="59"/>
                    <a:pt x="131" y="61"/>
                    <a:pt x="134" y="61"/>
                  </a:cubicBezTo>
                  <a:cubicBezTo>
                    <a:pt x="139" y="68"/>
                    <a:pt x="145" y="74"/>
                    <a:pt x="150" y="82"/>
                  </a:cubicBezTo>
                  <a:cubicBezTo>
                    <a:pt x="153" y="81"/>
                    <a:pt x="157" y="82"/>
                    <a:pt x="162" y="82"/>
                  </a:cubicBezTo>
                  <a:cubicBezTo>
                    <a:pt x="165" y="82"/>
                    <a:pt x="168" y="83"/>
                    <a:pt x="171" y="84"/>
                  </a:cubicBezTo>
                  <a:cubicBezTo>
                    <a:pt x="176" y="84"/>
                    <a:pt x="181" y="84"/>
                    <a:pt x="185" y="84"/>
                  </a:cubicBezTo>
                  <a:cubicBezTo>
                    <a:pt x="191" y="85"/>
                    <a:pt x="196" y="83"/>
                    <a:pt x="200" y="80"/>
                  </a:cubicBezTo>
                  <a:cubicBezTo>
                    <a:pt x="198" y="75"/>
                    <a:pt x="188" y="78"/>
                    <a:pt x="186" y="72"/>
                  </a:cubicBezTo>
                  <a:cubicBezTo>
                    <a:pt x="185" y="67"/>
                    <a:pt x="190" y="65"/>
                    <a:pt x="195" y="66"/>
                  </a:cubicBezTo>
                  <a:cubicBezTo>
                    <a:pt x="196" y="66"/>
                    <a:pt x="197" y="66"/>
                    <a:pt x="198" y="67"/>
                  </a:cubicBezTo>
                  <a:cubicBezTo>
                    <a:pt x="201" y="68"/>
                    <a:pt x="203" y="70"/>
                    <a:pt x="206" y="71"/>
                  </a:cubicBezTo>
                  <a:cubicBezTo>
                    <a:pt x="208" y="73"/>
                    <a:pt x="211" y="76"/>
                    <a:pt x="213" y="77"/>
                  </a:cubicBezTo>
                  <a:cubicBezTo>
                    <a:pt x="214" y="78"/>
                    <a:pt x="216" y="78"/>
                    <a:pt x="218" y="79"/>
                  </a:cubicBezTo>
                  <a:cubicBezTo>
                    <a:pt x="221" y="80"/>
                    <a:pt x="222" y="80"/>
                    <a:pt x="225" y="79"/>
                  </a:cubicBezTo>
                  <a:cubicBezTo>
                    <a:pt x="228" y="79"/>
                    <a:pt x="232" y="78"/>
                    <a:pt x="235" y="78"/>
                  </a:cubicBezTo>
                  <a:cubicBezTo>
                    <a:pt x="238" y="78"/>
                    <a:pt x="242" y="80"/>
                    <a:pt x="246" y="81"/>
                  </a:cubicBezTo>
                  <a:cubicBezTo>
                    <a:pt x="249" y="82"/>
                    <a:pt x="253" y="82"/>
                    <a:pt x="254" y="82"/>
                  </a:cubicBezTo>
                  <a:cubicBezTo>
                    <a:pt x="255" y="83"/>
                    <a:pt x="255" y="82"/>
                    <a:pt x="256" y="83"/>
                  </a:cubicBezTo>
                  <a:close/>
                  <a:moveTo>
                    <a:pt x="244" y="82"/>
                  </a:moveTo>
                  <a:cubicBezTo>
                    <a:pt x="242" y="82"/>
                    <a:pt x="239" y="81"/>
                    <a:pt x="237" y="80"/>
                  </a:cubicBezTo>
                  <a:cubicBezTo>
                    <a:pt x="231" y="80"/>
                    <a:pt x="226" y="82"/>
                    <a:pt x="221" y="82"/>
                  </a:cubicBezTo>
                  <a:cubicBezTo>
                    <a:pt x="217" y="81"/>
                    <a:pt x="215" y="80"/>
                    <a:pt x="212" y="79"/>
                  </a:cubicBezTo>
                  <a:cubicBezTo>
                    <a:pt x="213" y="80"/>
                    <a:pt x="215" y="82"/>
                    <a:pt x="217" y="82"/>
                  </a:cubicBezTo>
                  <a:cubicBezTo>
                    <a:pt x="223" y="84"/>
                    <a:pt x="227" y="82"/>
                    <a:pt x="232" y="82"/>
                  </a:cubicBezTo>
                  <a:cubicBezTo>
                    <a:pt x="241" y="81"/>
                    <a:pt x="247" y="85"/>
                    <a:pt x="254" y="86"/>
                  </a:cubicBezTo>
                  <a:cubicBezTo>
                    <a:pt x="254" y="82"/>
                    <a:pt x="249" y="83"/>
                    <a:pt x="244" y="82"/>
                  </a:cubicBezTo>
                  <a:close/>
                  <a:moveTo>
                    <a:pt x="205" y="74"/>
                  </a:moveTo>
                  <a:cubicBezTo>
                    <a:pt x="204" y="71"/>
                    <a:pt x="201" y="70"/>
                    <a:pt x="198" y="69"/>
                  </a:cubicBezTo>
                  <a:cubicBezTo>
                    <a:pt x="195" y="68"/>
                    <a:pt x="188" y="65"/>
                    <a:pt x="187" y="70"/>
                  </a:cubicBezTo>
                  <a:cubicBezTo>
                    <a:pt x="187" y="75"/>
                    <a:pt x="194" y="74"/>
                    <a:pt x="198" y="76"/>
                  </a:cubicBezTo>
                  <a:cubicBezTo>
                    <a:pt x="200" y="76"/>
                    <a:pt x="203" y="79"/>
                    <a:pt x="203" y="81"/>
                  </a:cubicBezTo>
                  <a:cubicBezTo>
                    <a:pt x="202" y="83"/>
                    <a:pt x="192" y="86"/>
                    <a:pt x="188" y="86"/>
                  </a:cubicBezTo>
                  <a:cubicBezTo>
                    <a:pt x="183" y="86"/>
                    <a:pt x="178" y="86"/>
                    <a:pt x="174" y="85"/>
                  </a:cubicBezTo>
                  <a:cubicBezTo>
                    <a:pt x="170" y="85"/>
                    <a:pt x="165" y="83"/>
                    <a:pt x="161" y="83"/>
                  </a:cubicBezTo>
                  <a:cubicBezTo>
                    <a:pt x="160" y="83"/>
                    <a:pt x="159" y="84"/>
                    <a:pt x="158" y="84"/>
                  </a:cubicBezTo>
                  <a:cubicBezTo>
                    <a:pt x="155" y="83"/>
                    <a:pt x="152" y="82"/>
                    <a:pt x="151" y="85"/>
                  </a:cubicBezTo>
                  <a:cubicBezTo>
                    <a:pt x="155" y="85"/>
                    <a:pt x="160" y="85"/>
                    <a:pt x="164" y="85"/>
                  </a:cubicBezTo>
                  <a:cubicBezTo>
                    <a:pt x="167" y="86"/>
                    <a:pt x="169" y="88"/>
                    <a:pt x="172" y="87"/>
                  </a:cubicBezTo>
                  <a:cubicBezTo>
                    <a:pt x="184" y="92"/>
                    <a:pt x="193" y="85"/>
                    <a:pt x="205" y="85"/>
                  </a:cubicBezTo>
                  <a:cubicBezTo>
                    <a:pt x="208" y="82"/>
                    <a:pt x="204" y="79"/>
                    <a:pt x="203" y="77"/>
                  </a:cubicBezTo>
                  <a:cubicBezTo>
                    <a:pt x="200" y="76"/>
                    <a:pt x="198" y="74"/>
                    <a:pt x="195" y="74"/>
                  </a:cubicBezTo>
                  <a:cubicBezTo>
                    <a:pt x="195" y="73"/>
                    <a:pt x="195" y="73"/>
                    <a:pt x="195" y="73"/>
                  </a:cubicBezTo>
                  <a:cubicBezTo>
                    <a:pt x="193" y="73"/>
                    <a:pt x="192" y="72"/>
                    <a:pt x="193" y="70"/>
                  </a:cubicBezTo>
                  <a:cubicBezTo>
                    <a:pt x="197" y="68"/>
                    <a:pt x="200" y="72"/>
                    <a:pt x="202" y="72"/>
                  </a:cubicBezTo>
                  <a:cubicBezTo>
                    <a:pt x="203" y="73"/>
                    <a:pt x="205" y="74"/>
                    <a:pt x="207" y="75"/>
                  </a:cubicBezTo>
                  <a:cubicBezTo>
                    <a:pt x="208" y="76"/>
                    <a:pt x="210" y="78"/>
                    <a:pt x="212" y="78"/>
                  </a:cubicBezTo>
                  <a:cubicBezTo>
                    <a:pt x="211" y="78"/>
                    <a:pt x="211" y="78"/>
                    <a:pt x="211" y="78"/>
                  </a:cubicBezTo>
                  <a:cubicBezTo>
                    <a:pt x="209" y="76"/>
                    <a:pt x="208" y="74"/>
                    <a:pt x="205" y="74"/>
                  </a:cubicBezTo>
                  <a:close/>
                  <a:moveTo>
                    <a:pt x="139" y="85"/>
                  </a:moveTo>
                  <a:cubicBezTo>
                    <a:pt x="142" y="85"/>
                    <a:pt x="147" y="87"/>
                    <a:pt x="148" y="85"/>
                  </a:cubicBezTo>
                  <a:cubicBezTo>
                    <a:pt x="148" y="84"/>
                    <a:pt x="148" y="84"/>
                    <a:pt x="148" y="84"/>
                  </a:cubicBezTo>
                  <a:cubicBezTo>
                    <a:pt x="144" y="77"/>
                    <a:pt x="140" y="69"/>
                    <a:pt x="133" y="64"/>
                  </a:cubicBezTo>
                  <a:cubicBezTo>
                    <a:pt x="132" y="67"/>
                    <a:pt x="133" y="69"/>
                    <a:pt x="132" y="72"/>
                  </a:cubicBezTo>
                  <a:cubicBezTo>
                    <a:pt x="132" y="77"/>
                    <a:pt x="128" y="80"/>
                    <a:pt x="126" y="83"/>
                  </a:cubicBezTo>
                  <a:cubicBezTo>
                    <a:pt x="125" y="83"/>
                    <a:pt x="123" y="84"/>
                    <a:pt x="124" y="85"/>
                  </a:cubicBezTo>
                  <a:cubicBezTo>
                    <a:pt x="128" y="85"/>
                    <a:pt x="134" y="84"/>
                    <a:pt x="139" y="85"/>
                  </a:cubicBezTo>
                  <a:close/>
                  <a:moveTo>
                    <a:pt x="130" y="71"/>
                  </a:moveTo>
                  <a:cubicBezTo>
                    <a:pt x="131" y="68"/>
                    <a:pt x="131" y="65"/>
                    <a:pt x="130" y="62"/>
                  </a:cubicBezTo>
                  <a:cubicBezTo>
                    <a:pt x="127" y="61"/>
                    <a:pt x="125" y="58"/>
                    <a:pt x="122" y="58"/>
                  </a:cubicBezTo>
                  <a:cubicBezTo>
                    <a:pt x="123" y="68"/>
                    <a:pt x="120" y="76"/>
                    <a:pt x="112" y="80"/>
                  </a:cubicBezTo>
                  <a:cubicBezTo>
                    <a:pt x="114" y="82"/>
                    <a:pt x="117" y="83"/>
                    <a:pt x="120" y="84"/>
                  </a:cubicBezTo>
                  <a:cubicBezTo>
                    <a:pt x="124" y="81"/>
                    <a:pt x="130" y="78"/>
                    <a:pt x="130" y="71"/>
                  </a:cubicBezTo>
                  <a:close/>
                  <a:moveTo>
                    <a:pt x="41" y="41"/>
                  </a:moveTo>
                  <a:cubicBezTo>
                    <a:pt x="45" y="43"/>
                    <a:pt x="49" y="45"/>
                    <a:pt x="54" y="47"/>
                  </a:cubicBezTo>
                  <a:cubicBezTo>
                    <a:pt x="59" y="50"/>
                    <a:pt x="64" y="54"/>
                    <a:pt x="70" y="56"/>
                  </a:cubicBezTo>
                  <a:cubicBezTo>
                    <a:pt x="75" y="58"/>
                    <a:pt x="80" y="61"/>
                    <a:pt x="86" y="64"/>
                  </a:cubicBezTo>
                  <a:cubicBezTo>
                    <a:pt x="91" y="66"/>
                    <a:pt x="96" y="69"/>
                    <a:pt x="102" y="71"/>
                  </a:cubicBezTo>
                  <a:cubicBezTo>
                    <a:pt x="105" y="73"/>
                    <a:pt x="108" y="75"/>
                    <a:pt x="110" y="76"/>
                  </a:cubicBezTo>
                  <a:cubicBezTo>
                    <a:pt x="111" y="76"/>
                    <a:pt x="113" y="76"/>
                    <a:pt x="113" y="76"/>
                  </a:cubicBezTo>
                  <a:cubicBezTo>
                    <a:pt x="115" y="76"/>
                    <a:pt x="118" y="73"/>
                    <a:pt x="119" y="71"/>
                  </a:cubicBezTo>
                  <a:cubicBezTo>
                    <a:pt x="121" y="66"/>
                    <a:pt x="121" y="61"/>
                    <a:pt x="120" y="57"/>
                  </a:cubicBezTo>
                  <a:cubicBezTo>
                    <a:pt x="112" y="52"/>
                    <a:pt x="104" y="48"/>
                    <a:pt x="97" y="44"/>
                  </a:cubicBezTo>
                  <a:cubicBezTo>
                    <a:pt x="94" y="43"/>
                    <a:pt x="92" y="41"/>
                    <a:pt x="89" y="39"/>
                  </a:cubicBezTo>
                  <a:cubicBezTo>
                    <a:pt x="84" y="37"/>
                    <a:pt x="79" y="34"/>
                    <a:pt x="74" y="31"/>
                  </a:cubicBezTo>
                  <a:cubicBezTo>
                    <a:pt x="68" y="28"/>
                    <a:pt x="62" y="24"/>
                    <a:pt x="56" y="21"/>
                  </a:cubicBezTo>
                  <a:cubicBezTo>
                    <a:pt x="55" y="21"/>
                    <a:pt x="54" y="20"/>
                    <a:pt x="53" y="20"/>
                  </a:cubicBezTo>
                  <a:cubicBezTo>
                    <a:pt x="71" y="34"/>
                    <a:pt x="90" y="45"/>
                    <a:pt x="111" y="55"/>
                  </a:cubicBezTo>
                  <a:cubicBezTo>
                    <a:pt x="111" y="56"/>
                    <a:pt x="112" y="56"/>
                    <a:pt x="113" y="56"/>
                  </a:cubicBezTo>
                  <a:cubicBezTo>
                    <a:pt x="113" y="58"/>
                    <a:pt x="114" y="59"/>
                    <a:pt x="115" y="60"/>
                  </a:cubicBezTo>
                  <a:cubicBezTo>
                    <a:pt x="112" y="70"/>
                    <a:pt x="98" y="64"/>
                    <a:pt x="91" y="60"/>
                  </a:cubicBezTo>
                  <a:cubicBezTo>
                    <a:pt x="84" y="57"/>
                    <a:pt x="77" y="53"/>
                    <a:pt x="70" y="49"/>
                  </a:cubicBezTo>
                  <a:cubicBezTo>
                    <a:pt x="66" y="47"/>
                    <a:pt x="62" y="45"/>
                    <a:pt x="60" y="43"/>
                  </a:cubicBezTo>
                  <a:cubicBezTo>
                    <a:pt x="58" y="42"/>
                    <a:pt x="55" y="39"/>
                    <a:pt x="53" y="37"/>
                  </a:cubicBezTo>
                  <a:cubicBezTo>
                    <a:pt x="51" y="35"/>
                    <a:pt x="48" y="33"/>
                    <a:pt x="46" y="31"/>
                  </a:cubicBezTo>
                  <a:cubicBezTo>
                    <a:pt x="42" y="26"/>
                    <a:pt x="46" y="19"/>
                    <a:pt x="51" y="18"/>
                  </a:cubicBezTo>
                  <a:cubicBezTo>
                    <a:pt x="45" y="16"/>
                    <a:pt x="40" y="12"/>
                    <a:pt x="34" y="10"/>
                  </a:cubicBezTo>
                  <a:cubicBezTo>
                    <a:pt x="37" y="19"/>
                    <a:pt x="31" y="26"/>
                    <a:pt x="27" y="33"/>
                  </a:cubicBezTo>
                  <a:cubicBezTo>
                    <a:pt x="31" y="36"/>
                    <a:pt x="37" y="38"/>
                    <a:pt x="41" y="41"/>
                  </a:cubicBezTo>
                  <a:close/>
                  <a:moveTo>
                    <a:pt x="112" y="59"/>
                  </a:moveTo>
                  <a:cubicBezTo>
                    <a:pt x="111" y="57"/>
                    <a:pt x="107" y="56"/>
                    <a:pt x="106" y="55"/>
                  </a:cubicBezTo>
                  <a:cubicBezTo>
                    <a:pt x="101" y="51"/>
                    <a:pt x="96" y="50"/>
                    <a:pt x="91" y="47"/>
                  </a:cubicBezTo>
                  <a:cubicBezTo>
                    <a:pt x="86" y="44"/>
                    <a:pt x="82" y="42"/>
                    <a:pt x="77" y="39"/>
                  </a:cubicBezTo>
                  <a:cubicBezTo>
                    <a:pt x="72" y="36"/>
                    <a:pt x="68" y="33"/>
                    <a:pt x="63" y="30"/>
                  </a:cubicBezTo>
                  <a:cubicBezTo>
                    <a:pt x="61" y="28"/>
                    <a:pt x="59" y="27"/>
                    <a:pt x="56" y="25"/>
                  </a:cubicBezTo>
                  <a:cubicBezTo>
                    <a:pt x="54" y="24"/>
                    <a:pt x="51" y="21"/>
                    <a:pt x="49" y="22"/>
                  </a:cubicBezTo>
                  <a:cubicBezTo>
                    <a:pt x="47" y="22"/>
                    <a:pt x="46" y="26"/>
                    <a:pt x="46" y="28"/>
                  </a:cubicBezTo>
                  <a:cubicBezTo>
                    <a:pt x="47" y="29"/>
                    <a:pt x="50" y="32"/>
                    <a:pt x="52" y="34"/>
                  </a:cubicBezTo>
                  <a:cubicBezTo>
                    <a:pt x="54" y="36"/>
                    <a:pt x="56" y="37"/>
                    <a:pt x="58" y="39"/>
                  </a:cubicBezTo>
                  <a:cubicBezTo>
                    <a:pt x="67" y="46"/>
                    <a:pt x="77" y="50"/>
                    <a:pt x="87" y="56"/>
                  </a:cubicBezTo>
                  <a:cubicBezTo>
                    <a:pt x="94" y="60"/>
                    <a:pt x="102" y="65"/>
                    <a:pt x="111" y="62"/>
                  </a:cubicBezTo>
                  <a:cubicBezTo>
                    <a:pt x="112" y="62"/>
                    <a:pt x="113" y="61"/>
                    <a:pt x="113" y="60"/>
                  </a:cubicBezTo>
                  <a:cubicBezTo>
                    <a:pt x="113" y="60"/>
                    <a:pt x="113" y="60"/>
                    <a:pt x="113" y="60"/>
                  </a:cubicBezTo>
                  <a:cubicBezTo>
                    <a:pt x="113" y="59"/>
                    <a:pt x="113" y="59"/>
                    <a:pt x="112" y="59"/>
                  </a:cubicBezTo>
                  <a:close/>
                  <a:moveTo>
                    <a:pt x="110" y="78"/>
                  </a:moveTo>
                  <a:cubicBezTo>
                    <a:pt x="107" y="76"/>
                    <a:pt x="103" y="74"/>
                    <a:pt x="99" y="72"/>
                  </a:cubicBezTo>
                  <a:cubicBezTo>
                    <a:pt x="95" y="71"/>
                    <a:pt x="91" y="69"/>
                    <a:pt x="88" y="67"/>
                  </a:cubicBezTo>
                  <a:cubicBezTo>
                    <a:pt x="81" y="63"/>
                    <a:pt x="74" y="60"/>
                    <a:pt x="67" y="57"/>
                  </a:cubicBezTo>
                  <a:cubicBezTo>
                    <a:pt x="60" y="53"/>
                    <a:pt x="53" y="49"/>
                    <a:pt x="46" y="46"/>
                  </a:cubicBezTo>
                  <a:cubicBezTo>
                    <a:pt x="39" y="42"/>
                    <a:pt x="33" y="38"/>
                    <a:pt x="26" y="35"/>
                  </a:cubicBezTo>
                  <a:cubicBezTo>
                    <a:pt x="25" y="35"/>
                    <a:pt x="22" y="37"/>
                    <a:pt x="21" y="38"/>
                  </a:cubicBezTo>
                  <a:cubicBezTo>
                    <a:pt x="32" y="44"/>
                    <a:pt x="45" y="48"/>
                    <a:pt x="56" y="53"/>
                  </a:cubicBezTo>
                  <a:cubicBezTo>
                    <a:pt x="64" y="57"/>
                    <a:pt x="73" y="59"/>
                    <a:pt x="80" y="63"/>
                  </a:cubicBezTo>
                  <a:cubicBezTo>
                    <a:pt x="88" y="67"/>
                    <a:pt x="95" y="71"/>
                    <a:pt x="102" y="75"/>
                  </a:cubicBezTo>
                  <a:cubicBezTo>
                    <a:pt x="105" y="77"/>
                    <a:pt x="107" y="79"/>
                    <a:pt x="110" y="78"/>
                  </a:cubicBezTo>
                  <a:cubicBezTo>
                    <a:pt x="110" y="78"/>
                    <a:pt x="110" y="78"/>
                    <a:pt x="110" y="78"/>
                  </a:cubicBezTo>
                  <a:close/>
                  <a:moveTo>
                    <a:pt x="32" y="8"/>
                  </a:moveTo>
                  <a:cubicBezTo>
                    <a:pt x="28" y="7"/>
                    <a:pt x="25" y="5"/>
                    <a:pt x="22" y="3"/>
                  </a:cubicBezTo>
                  <a:cubicBezTo>
                    <a:pt x="23" y="16"/>
                    <a:pt x="15" y="26"/>
                    <a:pt x="7" y="31"/>
                  </a:cubicBezTo>
                  <a:cubicBezTo>
                    <a:pt x="11" y="33"/>
                    <a:pt x="15" y="35"/>
                    <a:pt x="18" y="37"/>
                  </a:cubicBezTo>
                  <a:cubicBezTo>
                    <a:pt x="27" y="32"/>
                    <a:pt x="35" y="20"/>
                    <a:pt x="32" y="8"/>
                  </a:cubicBezTo>
                  <a:close/>
                  <a:moveTo>
                    <a:pt x="9" y="8"/>
                  </a:moveTo>
                  <a:cubicBezTo>
                    <a:pt x="9" y="8"/>
                    <a:pt x="8" y="9"/>
                    <a:pt x="8" y="9"/>
                  </a:cubicBezTo>
                  <a:cubicBezTo>
                    <a:pt x="7" y="11"/>
                    <a:pt x="6" y="12"/>
                    <a:pt x="5" y="14"/>
                  </a:cubicBezTo>
                  <a:cubicBezTo>
                    <a:pt x="4" y="16"/>
                    <a:pt x="3" y="18"/>
                    <a:pt x="2" y="20"/>
                  </a:cubicBezTo>
                  <a:cubicBezTo>
                    <a:pt x="1" y="24"/>
                    <a:pt x="3" y="30"/>
                    <a:pt x="7" y="28"/>
                  </a:cubicBezTo>
                  <a:cubicBezTo>
                    <a:pt x="10" y="27"/>
                    <a:pt x="11" y="25"/>
                    <a:pt x="13" y="22"/>
                  </a:cubicBezTo>
                  <a:cubicBezTo>
                    <a:pt x="15" y="21"/>
                    <a:pt x="16" y="20"/>
                    <a:pt x="17" y="18"/>
                  </a:cubicBezTo>
                  <a:cubicBezTo>
                    <a:pt x="19" y="15"/>
                    <a:pt x="20" y="9"/>
                    <a:pt x="20" y="4"/>
                  </a:cubicBezTo>
                  <a:cubicBezTo>
                    <a:pt x="20" y="4"/>
                    <a:pt x="18" y="3"/>
                    <a:pt x="18" y="2"/>
                  </a:cubicBezTo>
                  <a:cubicBezTo>
                    <a:pt x="14" y="3"/>
                    <a:pt x="12" y="5"/>
                    <a:pt x="9" y="8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</p:grpSp>
      <p:sp>
        <p:nvSpPr>
          <p:cNvPr id="9" name="PA_文本框 63"/>
          <p:cNvSpPr txBox="1"/>
          <p:nvPr>
            <p:custDataLst>
              <p:tags r:id="rId4"/>
            </p:custDataLst>
          </p:nvPr>
        </p:nvSpPr>
        <p:spPr>
          <a:xfrm>
            <a:off x="8495126" y="6207342"/>
            <a:ext cx="1531188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100" dirty="0">
                <a:latin typeface="Arial" panose="020B0604020202020204"/>
                <a:ea typeface="微软雅黑" panose="020B0503020204020204" charset="-122"/>
                <a:cs typeface="方正苏新诗柳楷简体-yolan" panose="02000000000000000000" pitchFamily="2" charset="-122"/>
                <a:sym typeface="Arial" panose="020B0604020202020204"/>
              </a:rPr>
              <a:t>北理幼儿园</a:t>
            </a:r>
          </a:p>
        </p:txBody>
      </p:sp>
      <p:sp>
        <p:nvSpPr>
          <p:cNvPr id="10" name="矩形 9"/>
          <p:cNvSpPr/>
          <p:nvPr/>
        </p:nvSpPr>
        <p:spPr>
          <a:xfrm>
            <a:off x="3773379" y="6204950"/>
            <a:ext cx="45063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汇报时间：</a:t>
            </a:r>
            <a:r>
              <a:rPr lang="en-US" altLang="zh-CN" dirty="0"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2020</a:t>
            </a:r>
            <a:r>
              <a:rPr lang="zh-CN" altLang="en-US" dirty="0"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年</a:t>
            </a:r>
            <a:r>
              <a:rPr lang="en-US" altLang="zh-CN" dirty="0"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9</a:t>
            </a:r>
            <a:r>
              <a:rPr lang="zh-CN" altLang="en-US" dirty="0"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月      汇报人：第十组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9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9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9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9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41" presetClass="entr" presetSubtype="0" fill="hold" grpId="0" nodeType="withEffect">
                                  <p:stCondLst>
                                    <p:cond delay="1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 tmFilter="0,0; .5, 1; 1, 1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8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A_任意多边形 5"/>
          <p:cNvSpPr>
            <a:spLocks noEditPoints="1" noChangeArrowheads="1"/>
          </p:cNvSpPr>
          <p:nvPr>
            <p:custDataLst>
              <p:tags r:id="rId1"/>
            </p:custDataLst>
          </p:nvPr>
        </p:nvSpPr>
        <p:spPr bwMode="auto">
          <a:xfrm>
            <a:off x="3734536" y="1677440"/>
            <a:ext cx="4337233" cy="2102713"/>
          </a:xfrm>
          <a:custGeom>
            <a:avLst/>
            <a:gdLst>
              <a:gd name="T0" fmla="*/ 342 w 2787"/>
              <a:gd name="T1" fmla="*/ 280 h 1349"/>
              <a:gd name="T2" fmla="*/ 170 w 2787"/>
              <a:gd name="T3" fmla="*/ 344 h 1349"/>
              <a:gd name="T4" fmla="*/ 143 w 2787"/>
              <a:gd name="T5" fmla="*/ 698 h 1349"/>
              <a:gd name="T6" fmla="*/ 214 w 2787"/>
              <a:gd name="T7" fmla="*/ 912 h 1349"/>
              <a:gd name="T8" fmla="*/ 230 w 2787"/>
              <a:gd name="T9" fmla="*/ 1199 h 1349"/>
              <a:gd name="T10" fmla="*/ 506 w 2787"/>
              <a:gd name="T11" fmla="*/ 1115 h 1349"/>
              <a:gd name="T12" fmla="*/ 727 w 2787"/>
              <a:gd name="T13" fmla="*/ 1124 h 1349"/>
              <a:gd name="T14" fmla="*/ 944 w 2787"/>
              <a:gd name="T15" fmla="*/ 1141 h 1349"/>
              <a:gd name="T16" fmla="*/ 1129 w 2787"/>
              <a:gd name="T17" fmla="*/ 1226 h 1349"/>
              <a:gd name="T18" fmla="*/ 1335 w 2787"/>
              <a:gd name="T19" fmla="*/ 1185 h 1349"/>
              <a:gd name="T20" fmla="*/ 1521 w 2787"/>
              <a:gd name="T21" fmla="*/ 1247 h 1349"/>
              <a:gd name="T22" fmla="*/ 1690 w 2787"/>
              <a:gd name="T23" fmla="*/ 1203 h 1349"/>
              <a:gd name="T24" fmla="*/ 1912 w 2787"/>
              <a:gd name="T25" fmla="*/ 1176 h 1349"/>
              <a:gd name="T26" fmla="*/ 2077 w 2787"/>
              <a:gd name="T27" fmla="*/ 1212 h 1349"/>
              <a:gd name="T28" fmla="*/ 2177 w 2787"/>
              <a:gd name="T29" fmla="*/ 1253 h 1349"/>
              <a:gd name="T30" fmla="*/ 2397 w 2787"/>
              <a:gd name="T31" fmla="*/ 1269 h 1349"/>
              <a:gd name="T32" fmla="*/ 2570 w 2787"/>
              <a:gd name="T33" fmla="*/ 1313 h 1349"/>
              <a:gd name="T34" fmla="*/ 2721 w 2787"/>
              <a:gd name="T35" fmla="*/ 1127 h 1349"/>
              <a:gd name="T36" fmla="*/ 2731 w 2787"/>
              <a:gd name="T37" fmla="*/ 940 h 1349"/>
              <a:gd name="T38" fmla="*/ 2713 w 2787"/>
              <a:gd name="T39" fmla="*/ 775 h 1349"/>
              <a:gd name="T40" fmla="*/ 2754 w 2787"/>
              <a:gd name="T41" fmla="*/ 619 h 1349"/>
              <a:gd name="T42" fmla="*/ 2679 w 2787"/>
              <a:gd name="T43" fmla="*/ 606 h 1349"/>
              <a:gd name="T44" fmla="*/ 2628 w 2787"/>
              <a:gd name="T45" fmla="*/ 456 h 1349"/>
              <a:gd name="T46" fmla="*/ 2656 w 2787"/>
              <a:gd name="T47" fmla="*/ 409 h 1349"/>
              <a:gd name="T48" fmla="*/ 2663 w 2787"/>
              <a:gd name="T49" fmla="*/ 320 h 1349"/>
              <a:gd name="T50" fmla="*/ 2553 w 2787"/>
              <a:gd name="T51" fmla="*/ 287 h 1349"/>
              <a:gd name="T52" fmla="*/ 2432 w 2787"/>
              <a:gd name="T53" fmla="*/ 203 h 1349"/>
              <a:gd name="T54" fmla="*/ 2270 w 2787"/>
              <a:gd name="T55" fmla="*/ 177 h 1349"/>
              <a:gd name="T56" fmla="*/ 2019 w 2787"/>
              <a:gd name="T57" fmla="*/ 176 h 1349"/>
              <a:gd name="T58" fmla="*/ 1872 w 2787"/>
              <a:gd name="T59" fmla="*/ 84 h 1349"/>
              <a:gd name="T60" fmla="*/ 1773 w 2787"/>
              <a:gd name="T61" fmla="*/ 58 h 1349"/>
              <a:gd name="T62" fmla="*/ 1403 w 2787"/>
              <a:gd name="T63" fmla="*/ 190 h 1349"/>
              <a:gd name="T64" fmla="*/ 1482 w 2787"/>
              <a:gd name="T65" fmla="*/ 56 h 1349"/>
              <a:gd name="T66" fmla="*/ 922 w 2787"/>
              <a:gd name="T67" fmla="*/ 148 h 1349"/>
              <a:gd name="T68" fmla="*/ 311 w 2787"/>
              <a:gd name="T69" fmla="*/ 791 h 1349"/>
              <a:gd name="T70" fmla="*/ 784 w 2787"/>
              <a:gd name="T71" fmla="*/ 160 h 1349"/>
              <a:gd name="T72" fmla="*/ 404 w 2787"/>
              <a:gd name="T73" fmla="*/ 437 h 1349"/>
              <a:gd name="T74" fmla="*/ 758 w 2787"/>
              <a:gd name="T75" fmla="*/ 62 h 1349"/>
              <a:gd name="T76" fmla="*/ 1093 w 2787"/>
              <a:gd name="T77" fmla="*/ 148 h 1349"/>
              <a:gd name="T78" fmla="*/ 1230 w 2787"/>
              <a:gd name="T79" fmla="*/ 120 h 1349"/>
              <a:gd name="T80" fmla="*/ 494 w 2787"/>
              <a:gd name="T81" fmla="*/ 771 h 1349"/>
              <a:gd name="T82" fmla="*/ 665 w 2787"/>
              <a:gd name="T83" fmla="*/ 689 h 1349"/>
              <a:gd name="T84" fmla="*/ 633 w 2787"/>
              <a:gd name="T85" fmla="*/ 1098 h 1349"/>
              <a:gd name="T86" fmla="*/ 1051 w 2787"/>
              <a:gd name="T87" fmla="*/ 834 h 1349"/>
              <a:gd name="T88" fmla="*/ 1129 w 2787"/>
              <a:gd name="T89" fmla="*/ 605 h 1349"/>
              <a:gd name="T90" fmla="*/ 1207 w 2787"/>
              <a:gd name="T91" fmla="*/ 805 h 1349"/>
              <a:gd name="T92" fmla="*/ 1880 w 2787"/>
              <a:gd name="T93" fmla="*/ 220 h 1349"/>
              <a:gd name="T94" fmla="*/ 1469 w 2787"/>
              <a:gd name="T95" fmla="*/ 729 h 1349"/>
              <a:gd name="T96" fmla="*/ 1829 w 2787"/>
              <a:gd name="T97" fmla="*/ 257 h 1349"/>
              <a:gd name="T98" fmla="*/ 1600 w 2787"/>
              <a:gd name="T99" fmla="*/ 706 h 1349"/>
              <a:gd name="T100" fmla="*/ 2342 w 2787"/>
              <a:gd name="T101" fmla="*/ 327 h 1349"/>
              <a:gd name="T102" fmla="*/ 2264 w 2787"/>
              <a:gd name="T103" fmla="*/ 375 h 1349"/>
              <a:gd name="T104" fmla="*/ 1893 w 2787"/>
              <a:gd name="T105" fmla="*/ 989 h 13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2787" h="1349">
                <a:moveTo>
                  <a:pt x="573" y="70"/>
                </a:moveTo>
                <a:cubicBezTo>
                  <a:pt x="569" y="74"/>
                  <a:pt x="565" y="78"/>
                  <a:pt x="561" y="82"/>
                </a:cubicBezTo>
                <a:cubicBezTo>
                  <a:pt x="556" y="85"/>
                  <a:pt x="552" y="88"/>
                  <a:pt x="548" y="92"/>
                </a:cubicBezTo>
                <a:cubicBezTo>
                  <a:pt x="537" y="102"/>
                  <a:pt x="527" y="112"/>
                  <a:pt x="517" y="123"/>
                </a:cubicBezTo>
                <a:cubicBezTo>
                  <a:pt x="494" y="144"/>
                  <a:pt x="472" y="163"/>
                  <a:pt x="450" y="183"/>
                </a:cubicBezTo>
                <a:cubicBezTo>
                  <a:pt x="415" y="213"/>
                  <a:pt x="379" y="245"/>
                  <a:pt x="342" y="280"/>
                </a:cubicBezTo>
                <a:cubicBezTo>
                  <a:pt x="387" y="230"/>
                  <a:pt x="436" y="183"/>
                  <a:pt x="486" y="135"/>
                </a:cubicBezTo>
                <a:cubicBezTo>
                  <a:pt x="495" y="127"/>
                  <a:pt x="500" y="115"/>
                  <a:pt x="500" y="103"/>
                </a:cubicBezTo>
                <a:cubicBezTo>
                  <a:pt x="500" y="92"/>
                  <a:pt x="496" y="81"/>
                  <a:pt x="488" y="72"/>
                </a:cubicBezTo>
                <a:cubicBezTo>
                  <a:pt x="471" y="54"/>
                  <a:pt x="442" y="53"/>
                  <a:pt x="424" y="70"/>
                </a:cubicBezTo>
                <a:cubicBezTo>
                  <a:pt x="345" y="144"/>
                  <a:pt x="270" y="218"/>
                  <a:pt x="206" y="304"/>
                </a:cubicBezTo>
                <a:cubicBezTo>
                  <a:pt x="200" y="312"/>
                  <a:pt x="185" y="328"/>
                  <a:pt x="170" y="344"/>
                </a:cubicBezTo>
                <a:cubicBezTo>
                  <a:pt x="98" y="420"/>
                  <a:pt x="0" y="524"/>
                  <a:pt x="52" y="605"/>
                </a:cubicBezTo>
                <a:cubicBezTo>
                  <a:pt x="60" y="617"/>
                  <a:pt x="74" y="625"/>
                  <a:pt x="89" y="626"/>
                </a:cubicBezTo>
                <a:cubicBezTo>
                  <a:pt x="136" y="627"/>
                  <a:pt x="166" y="586"/>
                  <a:pt x="186" y="558"/>
                </a:cubicBezTo>
                <a:cubicBezTo>
                  <a:pt x="190" y="552"/>
                  <a:pt x="194" y="547"/>
                  <a:pt x="197" y="544"/>
                </a:cubicBezTo>
                <a:cubicBezTo>
                  <a:pt x="216" y="522"/>
                  <a:pt x="237" y="501"/>
                  <a:pt x="259" y="479"/>
                </a:cubicBezTo>
                <a:cubicBezTo>
                  <a:pt x="211" y="547"/>
                  <a:pt x="167" y="621"/>
                  <a:pt x="143" y="698"/>
                </a:cubicBezTo>
                <a:cubicBezTo>
                  <a:pt x="142" y="703"/>
                  <a:pt x="138" y="712"/>
                  <a:pt x="134" y="720"/>
                </a:cubicBezTo>
                <a:cubicBezTo>
                  <a:pt x="122" y="746"/>
                  <a:pt x="105" y="785"/>
                  <a:pt x="105" y="822"/>
                </a:cubicBezTo>
                <a:cubicBezTo>
                  <a:pt x="105" y="847"/>
                  <a:pt x="113" y="872"/>
                  <a:pt x="136" y="890"/>
                </a:cubicBezTo>
                <a:cubicBezTo>
                  <a:pt x="151" y="901"/>
                  <a:pt x="168" y="905"/>
                  <a:pt x="187" y="901"/>
                </a:cubicBezTo>
                <a:cubicBezTo>
                  <a:pt x="191" y="900"/>
                  <a:pt x="196" y="899"/>
                  <a:pt x="200" y="897"/>
                </a:cubicBezTo>
                <a:cubicBezTo>
                  <a:pt x="204" y="903"/>
                  <a:pt x="208" y="908"/>
                  <a:pt x="214" y="912"/>
                </a:cubicBezTo>
                <a:cubicBezTo>
                  <a:pt x="229" y="924"/>
                  <a:pt x="247" y="929"/>
                  <a:pt x="267" y="926"/>
                </a:cubicBezTo>
                <a:cubicBezTo>
                  <a:pt x="273" y="925"/>
                  <a:pt x="280" y="924"/>
                  <a:pt x="287" y="921"/>
                </a:cubicBezTo>
                <a:cubicBezTo>
                  <a:pt x="274" y="955"/>
                  <a:pt x="262" y="989"/>
                  <a:pt x="251" y="1024"/>
                </a:cubicBezTo>
                <a:cubicBezTo>
                  <a:pt x="251" y="1024"/>
                  <a:pt x="244" y="1044"/>
                  <a:pt x="244" y="1044"/>
                </a:cubicBezTo>
                <a:cubicBezTo>
                  <a:pt x="233" y="1075"/>
                  <a:pt x="219" y="1115"/>
                  <a:pt x="219" y="1151"/>
                </a:cubicBezTo>
                <a:cubicBezTo>
                  <a:pt x="219" y="1168"/>
                  <a:pt x="222" y="1184"/>
                  <a:pt x="230" y="1199"/>
                </a:cubicBezTo>
                <a:cubicBezTo>
                  <a:pt x="236" y="1209"/>
                  <a:pt x="246" y="1216"/>
                  <a:pt x="258" y="1219"/>
                </a:cubicBezTo>
                <a:cubicBezTo>
                  <a:pt x="270" y="1222"/>
                  <a:pt x="282" y="1220"/>
                  <a:pt x="293" y="1214"/>
                </a:cubicBezTo>
                <a:cubicBezTo>
                  <a:pt x="310" y="1203"/>
                  <a:pt x="326" y="1188"/>
                  <a:pt x="340" y="1172"/>
                </a:cubicBezTo>
                <a:cubicBezTo>
                  <a:pt x="340" y="1180"/>
                  <a:pt x="342" y="1188"/>
                  <a:pt x="345" y="1196"/>
                </a:cubicBezTo>
                <a:cubicBezTo>
                  <a:pt x="353" y="1216"/>
                  <a:pt x="374" y="1228"/>
                  <a:pt x="396" y="1223"/>
                </a:cubicBezTo>
                <a:cubicBezTo>
                  <a:pt x="447" y="1213"/>
                  <a:pt x="481" y="1156"/>
                  <a:pt x="506" y="1115"/>
                </a:cubicBezTo>
                <a:cubicBezTo>
                  <a:pt x="506" y="1115"/>
                  <a:pt x="508" y="1112"/>
                  <a:pt x="508" y="1111"/>
                </a:cubicBezTo>
                <a:cubicBezTo>
                  <a:pt x="514" y="1118"/>
                  <a:pt x="521" y="1124"/>
                  <a:pt x="529" y="1127"/>
                </a:cubicBezTo>
                <a:cubicBezTo>
                  <a:pt x="526" y="1142"/>
                  <a:pt x="524" y="1156"/>
                  <a:pt x="524" y="1169"/>
                </a:cubicBezTo>
                <a:cubicBezTo>
                  <a:pt x="524" y="1195"/>
                  <a:pt x="531" y="1216"/>
                  <a:pt x="549" y="1231"/>
                </a:cubicBezTo>
                <a:cubicBezTo>
                  <a:pt x="560" y="1241"/>
                  <a:pt x="575" y="1244"/>
                  <a:pt x="590" y="1241"/>
                </a:cubicBezTo>
                <a:cubicBezTo>
                  <a:pt x="649" y="1225"/>
                  <a:pt x="694" y="1167"/>
                  <a:pt x="727" y="1124"/>
                </a:cubicBezTo>
                <a:cubicBezTo>
                  <a:pt x="740" y="1107"/>
                  <a:pt x="740" y="1107"/>
                  <a:pt x="740" y="1107"/>
                </a:cubicBezTo>
                <a:cubicBezTo>
                  <a:pt x="763" y="1079"/>
                  <a:pt x="784" y="1050"/>
                  <a:pt x="806" y="1021"/>
                </a:cubicBezTo>
                <a:cubicBezTo>
                  <a:pt x="790" y="1064"/>
                  <a:pt x="778" y="1106"/>
                  <a:pt x="778" y="1142"/>
                </a:cubicBezTo>
                <a:cubicBezTo>
                  <a:pt x="778" y="1166"/>
                  <a:pt x="783" y="1187"/>
                  <a:pt x="796" y="1204"/>
                </a:cubicBezTo>
                <a:cubicBezTo>
                  <a:pt x="807" y="1217"/>
                  <a:pt x="824" y="1223"/>
                  <a:pt x="840" y="1220"/>
                </a:cubicBezTo>
                <a:cubicBezTo>
                  <a:pt x="883" y="1212"/>
                  <a:pt x="917" y="1176"/>
                  <a:pt x="944" y="1141"/>
                </a:cubicBezTo>
                <a:cubicBezTo>
                  <a:pt x="944" y="1156"/>
                  <a:pt x="947" y="1169"/>
                  <a:pt x="952" y="1181"/>
                </a:cubicBezTo>
                <a:cubicBezTo>
                  <a:pt x="959" y="1199"/>
                  <a:pt x="977" y="1210"/>
                  <a:pt x="997" y="1208"/>
                </a:cubicBezTo>
                <a:cubicBezTo>
                  <a:pt x="1015" y="1207"/>
                  <a:pt x="1032" y="1200"/>
                  <a:pt x="1046" y="1190"/>
                </a:cubicBezTo>
                <a:cubicBezTo>
                  <a:pt x="1051" y="1191"/>
                  <a:pt x="1056" y="1191"/>
                  <a:pt x="1062" y="1191"/>
                </a:cubicBezTo>
                <a:cubicBezTo>
                  <a:pt x="1075" y="1190"/>
                  <a:pt x="1088" y="1186"/>
                  <a:pt x="1100" y="1180"/>
                </a:cubicBezTo>
                <a:cubicBezTo>
                  <a:pt x="1103" y="1199"/>
                  <a:pt x="1112" y="1215"/>
                  <a:pt x="1129" y="1226"/>
                </a:cubicBezTo>
                <a:cubicBezTo>
                  <a:pt x="1146" y="1237"/>
                  <a:pt x="1163" y="1238"/>
                  <a:pt x="1180" y="1233"/>
                </a:cubicBezTo>
                <a:cubicBezTo>
                  <a:pt x="1182" y="1239"/>
                  <a:pt x="1185" y="1244"/>
                  <a:pt x="1190" y="1248"/>
                </a:cubicBezTo>
                <a:cubicBezTo>
                  <a:pt x="1200" y="1258"/>
                  <a:pt x="1214" y="1262"/>
                  <a:pt x="1228" y="1260"/>
                </a:cubicBezTo>
                <a:cubicBezTo>
                  <a:pt x="1275" y="1253"/>
                  <a:pt x="1308" y="1210"/>
                  <a:pt x="1331" y="1179"/>
                </a:cubicBezTo>
                <a:cubicBezTo>
                  <a:pt x="1331" y="1179"/>
                  <a:pt x="1332" y="1179"/>
                  <a:pt x="1332" y="1179"/>
                </a:cubicBezTo>
                <a:cubicBezTo>
                  <a:pt x="1333" y="1181"/>
                  <a:pt x="1334" y="1183"/>
                  <a:pt x="1335" y="1185"/>
                </a:cubicBezTo>
                <a:cubicBezTo>
                  <a:pt x="1339" y="1190"/>
                  <a:pt x="1343" y="1194"/>
                  <a:pt x="1349" y="1198"/>
                </a:cubicBezTo>
                <a:cubicBezTo>
                  <a:pt x="1343" y="1218"/>
                  <a:pt x="1339" y="1238"/>
                  <a:pt x="1339" y="1258"/>
                </a:cubicBezTo>
                <a:cubicBezTo>
                  <a:pt x="1339" y="1259"/>
                  <a:pt x="1339" y="1260"/>
                  <a:pt x="1339" y="1262"/>
                </a:cubicBezTo>
                <a:cubicBezTo>
                  <a:pt x="1340" y="1284"/>
                  <a:pt x="1357" y="1303"/>
                  <a:pt x="1379" y="1305"/>
                </a:cubicBezTo>
                <a:cubicBezTo>
                  <a:pt x="1426" y="1311"/>
                  <a:pt x="1465" y="1273"/>
                  <a:pt x="1506" y="1222"/>
                </a:cubicBezTo>
                <a:cubicBezTo>
                  <a:pt x="1508" y="1232"/>
                  <a:pt x="1513" y="1240"/>
                  <a:pt x="1521" y="1247"/>
                </a:cubicBezTo>
                <a:cubicBezTo>
                  <a:pt x="1532" y="1256"/>
                  <a:pt x="1547" y="1259"/>
                  <a:pt x="1561" y="1256"/>
                </a:cubicBezTo>
                <a:cubicBezTo>
                  <a:pt x="1597" y="1246"/>
                  <a:pt x="1622" y="1213"/>
                  <a:pt x="1639" y="1189"/>
                </a:cubicBezTo>
                <a:cubicBezTo>
                  <a:pt x="1648" y="1177"/>
                  <a:pt x="1648" y="1177"/>
                  <a:pt x="1648" y="1177"/>
                </a:cubicBezTo>
                <a:cubicBezTo>
                  <a:pt x="1673" y="1147"/>
                  <a:pt x="1698" y="1117"/>
                  <a:pt x="1722" y="1088"/>
                </a:cubicBezTo>
                <a:cubicBezTo>
                  <a:pt x="1722" y="1089"/>
                  <a:pt x="1721" y="1091"/>
                  <a:pt x="1721" y="1092"/>
                </a:cubicBezTo>
                <a:cubicBezTo>
                  <a:pt x="1707" y="1126"/>
                  <a:pt x="1690" y="1166"/>
                  <a:pt x="1690" y="1203"/>
                </a:cubicBezTo>
                <a:cubicBezTo>
                  <a:pt x="1690" y="1217"/>
                  <a:pt x="1692" y="1230"/>
                  <a:pt x="1698" y="1243"/>
                </a:cubicBezTo>
                <a:cubicBezTo>
                  <a:pt x="1703" y="1255"/>
                  <a:pt x="1713" y="1264"/>
                  <a:pt x="1726" y="1268"/>
                </a:cubicBezTo>
                <a:cubicBezTo>
                  <a:pt x="1738" y="1272"/>
                  <a:pt x="1752" y="1270"/>
                  <a:pt x="1763" y="1263"/>
                </a:cubicBezTo>
                <a:cubicBezTo>
                  <a:pt x="1784" y="1249"/>
                  <a:pt x="1803" y="1231"/>
                  <a:pt x="1821" y="1211"/>
                </a:cubicBezTo>
                <a:cubicBezTo>
                  <a:pt x="1823" y="1212"/>
                  <a:pt x="1826" y="1212"/>
                  <a:pt x="1829" y="1213"/>
                </a:cubicBezTo>
                <a:cubicBezTo>
                  <a:pt x="1862" y="1216"/>
                  <a:pt x="1889" y="1196"/>
                  <a:pt x="1912" y="1176"/>
                </a:cubicBezTo>
                <a:cubicBezTo>
                  <a:pt x="1913" y="1183"/>
                  <a:pt x="1916" y="1190"/>
                  <a:pt x="1921" y="1196"/>
                </a:cubicBezTo>
                <a:cubicBezTo>
                  <a:pt x="1933" y="1210"/>
                  <a:pt x="1952" y="1216"/>
                  <a:pt x="1969" y="1210"/>
                </a:cubicBezTo>
                <a:cubicBezTo>
                  <a:pt x="1992" y="1203"/>
                  <a:pt x="2012" y="1188"/>
                  <a:pt x="2029" y="1172"/>
                </a:cubicBezTo>
                <a:cubicBezTo>
                  <a:pt x="2038" y="1184"/>
                  <a:pt x="2052" y="1191"/>
                  <a:pt x="2067" y="1190"/>
                </a:cubicBezTo>
                <a:cubicBezTo>
                  <a:pt x="2072" y="1190"/>
                  <a:pt x="2078" y="1189"/>
                  <a:pt x="2083" y="1188"/>
                </a:cubicBezTo>
                <a:cubicBezTo>
                  <a:pt x="2080" y="1196"/>
                  <a:pt x="2078" y="1204"/>
                  <a:pt x="2077" y="1212"/>
                </a:cubicBezTo>
                <a:cubicBezTo>
                  <a:pt x="2077" y="1214"/>
                  <a:pt x="2077" y="1215"/>
                  <a:pt x="2077" y="1216"/>
                </a:cubicBezTo>
                <a:cubicBezTo>
                  <a:pt x="2077" y="1231"/>
                  <a:pt x="2084" y="1245"/>
                  <a:pt x="2096" y="1253"/>
                </a:cubicBezTo>
                <a:cubicBezTo>
                  <a:pt x="2110" y="1263"/>
                  <a:pt x="2127" y="1264"/>
                  <a:pt x="2142" y="1257"/>
                </a:cubicBezTo>
                <a:cubicBezTo>
                  <a:pt x="2157" y="1249"/>
                  <a:pt x="2171" y="1240"/>
                  <a:pt x="2183" y="1229"/>
                </a:cubicBezTo>
                <a:cubicBezTo>
                  <a:pt x="2181" y="1233"/>
                  <a:pt x="2180" y="1237"/>
                  <a:pt x="2179" y="1241"/>
                </a:cubicBezTo>
                <a:cubicBezTo>
                  <a:pt x="2178" y="1245"/>
                  <a:pt x="2177" y="1249"/>
                  <a:pt x="2177" y="1253"/>
                </a:cubicBezTo>
                <a:cubicBezTo>
                  <a:pt x="2177" y="1264"/>
                  <a:pt x="2182" y="1276"/>
                  <a:pt x="2190" y="1284"/>
                </a:cubicBezTo>
                <a:cubicBezTo>
                  <a:pt x="2201" y="1296"/>
                  <a:pt x="2218" y="1300"/>
                  <a:pt x="2233" y="1296"/>
                </a:cubicBezTo>
                <a:cubicBezTo>
                  <a:pt x="2235" y="1296"/>
                  <a:pt x="2237" y="1295"/>
                  <a:pt x="2239" y="1295"/>
                </a:cubicBezTo>
                <a:cubicBezTo>
                  <a:pt x="2239" y="1297"/>
                  <a:pt x="2240" y="1300"/>
                  <a:pt x="2242" y="1303"/>
                </a:cubicBezTo>
                <a:cubicBezTo>
                  <a:pt x="2250" y="1317"/>
                  <a:pt x="2264" y="1325"/>
                  <a:pt x="2280" y="1326"/>
                </a:cubicBezTo>
                <a:cubicBezTo>
                  <a:pt x="2319" y="1326"/>
                  <a:pt x="2357" y="1304"/>
                  <a:pt x="2397" y="1269"/>
                </a:cubicBezTo>
                <a:cubicBezTo>
                  <a:pt x="2397" y="1281"/>
                  <a:pt x="2402" y="1292"/>
                  <a:pt x="2411" y="1301"/>
                </a:cubicBezTo>
                <a:cubicBezTo>
                  <a:pt x="2428" y="1316"/>
                  <a:pt x="2454" y="1316"/>
                  <a:pt x="2471" y="1301"/>
                </a:cubicBezTo>
                <a:cubicBezTo>
                  <a:pt x="2472" y="1301"/>
                  <a:pt x="2473" y="1300"/>
                  <a:pt x="2473" y="1300"/>
                </a:cubicBezTo>
                <a:cubicBezTo>
                  <a:pt x="2473" y="1311"/>
                  <a:pt x="2477" y="1322"/>
                  <a:pt x="2485" y="1330"/>
                </a:cubicBezTo>
                <a:cubicBezTo>
                  <a:pt x="2502" y="1348"/>
                  <a:pt x="2530" y="1349"/>
                  <a:pt x="2548" y="1333"/>
                </a:cubicBezTo>
                <a:cubicBezTo>
                  <a:pt x="2570" y="1313"/>
                  <a:pt x="2570" y="1313"/>
                  <a:pt x="2570" y="1313"/>
                </a:cubicBezTo>
                <a:cubicBezTo>
                  <a:pt x="2595" y="1290"/>
                  <a:pt x="2628" y="1260"/>
                  <a:pt x="2660" y="1239"/>
                </a:cubicBezTo>
                <a:cubicBezTo>
                  <a:pt x="2675" y="1254"/>
                  <a:pt x="2698" y="1258"/>
                  <a:pt x="2716" y="1247"/>
                </a:cubicBezTo>
                <a:cubicBezTo>
                  <a:pt x="2744" y="1230"/>
                  <a:pt x="2762" y="1203"/>
                  <a:pt x="2763" y="1174"/>
                </a:cubicBezTo>
                <a:cubicBezTo>
                  <a:pt x="2763" y="1174"/>
                  <a:pt x="2763" y="1173"/>
                  <a:pt x="2763" y="1172"/>
                </a:cubicBezTo>
                <a:cubicBezTo>
                  <a:pt x="2763" y="1160"/>
                  <a:pt x="2759" y="1149"/>
                  <a:pt x="2751" y="1140"/>
                </a:cubicBezTo>
                <a:cubicBezTo>
                  <a:pt x="2743" y="1132"/>
                  <a:pt x="2732" y="1127"/>
                  <a:pt x="2721" y="1127"/>
                </a:cubicBezTo>
                <a:cubicBezTo>
                  <a:pt x="2741" y="1097"/>
                  <a:pt x="2759" y="1065"/>
                  <a:pt x="2766" y="1032"/>
                </a:cubicBezTo>
                <a:cubicBezTo>
                  <a:pt x="2766" y="1029"/>
                  <a:pt x="2767" y="1025"/>
                  <a:pt x="2767" y="1022"/>
                </a:cubicBezTo>
                <a:cubicBezTo>
                  <a:pt x="2767" y="1011"/>
                  <a:pt x="2763" y="1001"/>
                  <a:pt x="2755" y="992"/>
                </a:cubicBezTo>
                <a:cubicBezTo>
                  <a:pt x="2747" y="984"/>
                  <a:pt x="2737" y="979"/>
                  <a:pt x="2725" y="978"/>
                </a:cubicBezTo>
                <a:cubicBezTo>
                  <a:pt x="2729" y="967"/>
                  <a:pt x="2731" y="956"/>
                  <a:pt x="2731" y="945"/>
                </a:cubicBezTo>
                <a:cubicBezTo>
                  <a:pt x="2731" y="944"/>
                  <a:pt x="2731" y="942"/>
                  <a:pt x="2731" y="940"/>
                </a:cubicBezTo>
                <a:cubicBezTo>
                  <a:pt x="2731" y="928"/>
                  <a:pt x="2725" y="917"/>
                  <a:pt x="2716" y="909"/>
                </a:cubicBezTo>
                <a:cubicBezTo>
                  <a:pt x="2716" y="909"/>
                  <a:pt x="2716" y="909"/>
                  <a:pt x="2715" y="909"/>
                </a:cubicBezTo>
                <a:cubicBezTo>
                  <a:pt x="2737" y="885"/>
                  <a:pt x="2758" y="862"/>
                  <a:pt x="2777" y="837"/>
                </a:cubicBezTo>
                <a:cubicBezTo>
                  <a:pt x="2784" y="829"/>
                  <a:pt x="2787" y="819"/>
                  <a:pt x="2787" y="809"/>
                </a:cubicBezTo>
                <a:cubicBezTo>
                  <a:pt x="2787" y="797"/>
                  <a:pt x="2783" y="785"/>
                  <a:pt x="2774" y="777"/>
                </a:cubicBezTo>
                <a:cubicBezTo>
                  <a:pt x="2757" y="760"/>
                  <a:pt x="2731" y="760"/>
                  <a:pt x="2713" y="775"/>
                </a:cubicBezTo>
                <a:cubicBezTo>
                  <a:pt x="2663" y="818"/>
                  <a:pt x="2609" y="858"/>
                  <a:pt x="2556" y="896"/>
                </a:cubicBezTo>
                <a:cubicBezTo>
                  <a:pt x="2552" y="899"/>
                  <a:pt x="2548" y="902"/>
                  <a:pt x="2544" y="905"/>
                </a:cubicBezTo>
                <a:cubicBezTo>
                  <a:pt x="2595" y="839"/>
                  <a:pt x="2648" y="771"/>
                  <a:pt x="2709" y="715"/>
                </a:cubicBezTo>
                <a:cubicBezTo>
                  <a:pt x="2722" y="704"/>
                  <a:pt x="2735" y="693"/>
                  <a:pt x="2748" y="682"/>
                </a:cubicBezTo>
                <a:cubicBezTo>
                  <a:pt x="2759" y="673"/>
                  <a:pt x="2764" y="660"/>
                  <a:pt x="2764" y="647"/>
                </a:cubicBezTo>
                <a:cubicBezTo>
                  <a:pt x="2764" y="637"/>
                  <a:pt x="2761" y="627"/>
                  <a:pt x="2754" y="619"/>
                </a:cubicBezTo>
                <a:cubicBezTo>
                  <a:pt x="2738" y="600"/>
                  <a:pt x="2711" y="597"/>
                  <a:pt x="2691" y="612"/>
                </a:cubicBezTo>
                <a:cubicBezTo>
                  <a:pt x="2691" y="612"/>
                  <a:pt x="2690" y="613"/>
                  <a:pt x="2690" y="613"/>
                </a:cubicBezTo>
                <a:cubicBezTo>
                  <a:pt x="2690" y="613"/>
                  <a:pt x="2690" y="613"/>
                  <a:pt x="2690" y="613"/>
                </a:cubicBezTo>
                <a:cubicBezTo>
                  <a:pt x="2690" y="614"/>
                  <a:pt x="2689" y="614"/>
                  <a:pt x="2689" y="614"/>
                </a:cubicBezTo>
                <a:cubicBezTo>
                  <a:pt x="2684" y="618"/>
                  <a:pt x="2678" y="623"/>
                  <a:pt x="2673" y="627"/>
                </a:cubicBezTo>
                <a:cubicBezTo>
                  <a:pt x="2677" y="621"/>
                  <a:pt x="2679" y="614"/>
                  <a:pt x="2679" y="606"/>
                </a:cubicBezTo>
                <a:cubicBezTo>
                  <a:pt x="2679" y="598"/>
                  <a:pt x="2676" y="589"/>
                  <a:pt x="2671" y="582"/>
                </a:cubicBezTo>
                <a:cubicBezTo>
                  <a:pt x="2662" y="568"/>
                  <a:pt x="2647" y="561"/>
                  <a:pt x="2631" y="562"/>
                </a:cubicBezTo>
                <a:cubicBezTo>
                  <a:pt x="2645" y="551"/>
                  <a:pt x="2660" y="542"/>
                  <a:pt x="2674" y="533"/>
                </a:cubicBezTo>
                <a:cubicBezTo>
                  <a:pt x="2688" y="524"/>
                  <a:pt x="2696" y="509"/>
                  <a:pt x="2696" y="494"/>
                </a:cubicBezTo>
                <a:cubicBezTo>
                  <a:pt x="2696" y="486"/>
                  <a:pt x="2694" y="478"/>
                  <a:pt x="2689" y="471"/>
                </a:cubicBezTo>
                <a:cubicBezTo>
                  <a:pt x="2676" y="450"/>
                  <a:pt x="2649" y="443"/>
                  <a:pt x="2628" y="456"/>
                </a:cubicBezTo>
                <a:cubicBezTo>
                  <a:pt x="2628" y="456"/>
                  <a:pt x="2627" y="456"/>
                  <a:pt x="2627" y="456"/>
                </a:cubicBezTo>
                <a:cubicBezTo>
                  <a:pt x="2627" y="456"/>
                  <a:pt x="2627" y="456"/>
                  <a:pt x="2627" y="456"/>
                </a:cubicBezTo>
                <a:cubicBezTo>
                  <a:pt x="2627" y="456"/>
                  <a:pt x="2627" y="456"/>
                  <a:pt x="2627" y="456"/>
                </a:cubicBezTo>
                <a:cubicBezTo>
                  <a:pt x="2624" y="458"/>
                  <a:pt x="2620" y="460"/>
                  <a:pt x="2617" y="462"/>
                </a:cubicBezTo>
                <a:cubicBezTo>
                  <a:pt x="2625" y="456"/>
                  <a:pt x="2632" y="450"/>
                  <a:pt x="2640" y="443"/>
                </a:cubicBezTo>
                <a:cubicBezTo>
                  <a:pt x="2650" y="435"/>
                  <a:pt x="2656" y="422"/>
                  <a:pt x="2656" y="409"/>
                </a:cubicBezTo>
                <a:cubicBezTo>
                  <a:pt x="2656" y="400"/>
                  <a:pt x="2654" y="392"/>
                  <a:pt x="2649" y="384"/>
                </a:cubicBezTo>
                <a:cubicBezTo>
                  <a:pt x="2644" y="376"/>
                  <a:pt x="2636" y="371"/>
                  <a:pt x="2628" y="367"/>
                </a:cubicBezTo>
                <a:cubicBezTo>
                  <a:pt x="2633" y="364"/>
                  <a:pt x="2638" y="360"/>
                  <a:pt x="2643" y="357"/>
                </a:cubicBezTo>
                <a:cubicBezTo>
                  <a:pt x="2643" y="357"/>
                  <a:pt x="2642" y="357"/>
                  <a:pt x="2642" y="358"/>
                </a:cubicBezTo>
                <a:cubicBezTo>
                  <a:pt x="2643" y="357"/>
                  <a:pt x="2644" y="357"/>
                  <a:pt x="2644" y="356"/>
                </a:cubicBezTo>
                <a:cubicBezTo>
                  <a:pt x="2657" y="348"/>
                  <a:pt x="2663" y="334"/>
                  <a:pt x="2663" y="320"/>
                </a:cubicBezTo>
                <a:cubicBezTo>
                  <a:pt x="2663" y="311"/>
                  <a:pt x="2661" y="302"/>
                  <a:pt x="2656" y="294"/>
                </a:cubicBezTo>
                <a:cubicBezTo>
                  <a:pt x="2642" y="274"/>
                  <a:pt x="2614" y="269"/>
                  <a:pt x="2594" y="282"/>
                </a:cubicBezTo>
                <a:cubicBezTo>
                  <a:pt x="2593" y="282"/>
                  <a:pt x="2593" y="283"/>
                  <a:pt x="2592" y="283"/>
                </a:cubicBezTo>
                <a:cubicBezTo>
                  <a:pt x="2572" y="298"/>
                  <a:pt x="2547" y="309"/>
                  <a:pt x="2521" y="321"/>
                </a:cubicBezTo>
                <a:cubicBezTo>
                  <a:pt x="2516" y="323"/>
                  <a:pt x="2512" y="325"/>
                  <a:pt x="2508" y="327"/>
                </a:cubicBezTo>
                <a:cubicBezTo>
                  <a:pt x="2524" y="315"/>
                  <a:pt x="2540" y="302"/>
                  <a:pt x="2553" y="287"/>
                </a:cubicBezTo>
                <a:cubicBezTo>
                  <a:pt x="2561" y="278"/>
                  <a:pt x="2566" y="267"/>
                  <a:pt x="2566" y="256"/>
                </a:cubicBezTo>
                <a:cubicBezTo>
                  <a:pt x="2566" y="249"/>
                  <a:pt x="2564" y="241"/>
                  <a:pt x="2560" y="234"/>
                </a:cubicBezTo>
                <a:cubicBezTo>
                  <a:pt x="2550" y="217"/>
                  <a:pt x="2531" y="208"/>
                  <a:pt x="2512" y="212"/>
                </a:cubicBezTo>
                <a:cubicBezTo>
                  <a:pt x="2484" y="218"/>
                  <a:pt x="2457" y="232"/>
                  <a:pt x="2431" y="249"/>
                </a:cubicBezTo>
                <a:cubicBezTo>
                  <a:pt x="2436" y="242"/>
                  <a:pt x="2438" y="234"/>
                  <a:pt x="2438" y="226"/>
                </a:cubicBezTo>
                <a:cubicBezTo>
                  <a:pt x="2438" y="218"/>
                  <a:pt x="2436" y="210"/>
                  <a:pt x="2432" y="203"/>
                </a:cubicBezTo>
                <a:cubicBezTo>
                  <a:pt x="2421" y="184"/>
                  <a:pt x="2399" y="176"/>
                  <a:pt x="2378" y="183"/>
                </a:cubicBezTo>
                <a:cubicBezTo>
                  <a:pt x="2301" y="211"/>
                  <a:pt x="2231" y="266"/>
                  <a:pt x="2175" y="310"/>
                </a:cubicBezTo>
                <a:cubicBezTo>
                  <a:pt x="2086" y="380"/>
                  <a:pt x="2003" y="462"/>
                  <a:pt x="1913" y="568"/>
                </a:cubicBezTo>
                <a:cubicBezTo>
                  <a:pt x="1982" y="478"/>
                  <a:pt x="2056" y="390"/>
                  <a:pt x="2141" y="311"/>
                </a:cubicBezTo>
                <a:cubicBezTo>
                  <a:pt x="2148" y="305"/>
                  <a:pt x="2159" y="296"/>
                  <a:pt x="2172" y="286"/>
                </a:cubicBezTo>
                <a:cubicBezTo>
                  <a:pt x="2213" y="255"/>
                  <a:pt x="2259" y="219"/>
                  <a:pt x="2270" y="177"/>
                </a:cubicBezTo>
                <a:cubicBezTo>
                  <a:pt x="2271" y="174"/>
                  <a:pt x="2271" y="170"/>
                  <a:pt x="2271" y="166"/>
                </a:cubicBezTo>
                <a:cubicBezTo>
                  <a:pt x="2271" y="154"/>
                  <a:pt x="2266" y="142"/>
                  <a:pt x="2257" y="133"/>
                </a:cubicBezTo>
                <a:cubicBezTo>
                  <a:pt x="2246" y="122"/>
                  <a:pt x="2228" y="118"/>
                  <a:pt x="2213" y="123"/>
                </a:cubicBezTo>
                <a:cubicBezTo>
                  <a:pt x="2201" y="127"/>
                  <a:pt x="2189" y="132"/>
                  <a:pt x="2177" y="138"/>
                </a:cubicBezTo>
                <a:cubicBezTo>
                  <a:pt x="2175" y="136"/>
                  <a:pt x="2173" y="135"/>
                  <a:pt x="2170" y="135"/>
                </a:cubicBezTo>
                <a:cubicBezTo>
                  <a:pt x="2126" y="119"/>
                  <a:pt x="2074" y="143"/>
                  <a:pt x="2019" y="176"/>
                </a:cubicBezTo>
                <a:cubicBezTo>
                  <a:pt x="2025" y="160"/>
                  <a:pt x="2029" y="145"/>
                  <a:pt x="2029" y="130"/>
                </a:cubicBezTo>
                <a:cubicBezTo>
                  <a:pt x="2029" y="126"/>
                  <a:pt x="2028" y="122"/>
                  <a:pt x="2028" y="119"/>
                </a:cubicBezTo>
                <a:cubicBezTo>
                  <a:pt x="2025" y="98"/>
                  <a:pt x="2009" y="82"/>
                  <a:pt x="1988" y="80"/>
                </a:cubicBezTo>
                <a:cubicBezTo>
                  <a:pt x="1970" y="78"/>
                  <a:pt x="1952" y="81"/>
                  <a:pt x="1934" y="86"/>
                </a:cubicBezTo>
                <a:cubicBezTo>
                  <a:pt x="1934" y="86"/>
                  <a:pt x="1934" y="86"/>
                  <a:pt x="1934" y="86"/>
                </a:cubicBezTo>
                <a:cubicBezTo>
                  <a:pt x="1918" y="69"/>
                  <a:pt x="1890" y="68"/>
                  <a:pt x="1872" y="84"/>
                </a:cubicBezTo>
                <a:cubicBezTo>
                  <a:pt x="1866" y="88"/>
                  <a:pt x="1861" y="94"/>
                  <a:pt x="1856" y="99"/>
                </a:cubicBezTo>
                <a:cubicBezTo>
                  <a:pt x="1845" y="108"/>
                  <a:pt x="1833" y="117"/>
                  <a:pt x="1821" y="126"/>
                </a:cubicBezTo>
                <a:cubicBezTo>
                  <a:pt x="1823" y="121"/>
                  <a:pt x="1824" y="115"/>
                  <a:pt x="1825" y="109"/>
                </a:cubicBezTo>
                <a:cubicBezTo>
                  <a:pt x="1825" y="107"/>
                  <a:pt x="1825" y="105"/>
                  <a:pt x="1825" y="102"/>
                </a:cubicBezTo>
                <a:cubicBezTo>
                  <a:pt x="1825" y="90"/>
                  <a:pt x="1821" y="79"/>
                  <a:pt x="1812" y="70"/>
                </a:cubicBezTo>
                <a:cubicBezTo>
                  <a:pt x="1802" y="60"/>
                  <a:pt x="1787" y="56"/>
                  <a:pt x="1773" y="58"/>
                </a:cubicBezTo>
                <a:cubicBezTo>
                  <a:pt x="1714" y="68"/>
                  <a:pt x="1657" y="106"/>
                  <a:pt x="1611" y="136"/>
                </a:cubicBezTo>
                <a:cubicBezTo>
                  <a:pt x="1611" y="136"/>
                  <a:pt x="1610" y="137"/>
                  <a:pt x="1610" y="137"/>
                </a:cubicBezTo>
                <a:cubicBezTo>
                  <a:pt x="1610" y="135"/>
                  <a:pt x="1610" y="134"/>
                  <a:pt x="1610" y="132"/>
                </a:cubicBezTo>
                <a:cubicBezTo>
                  <a:pt x="1610" y="124"/>
                  <a:pt x="1608" y="116"/>
                  <a:pt x="1603" y="109"/>
                </a:cubicBezTo>
                <a:cubicBezTo>
                  <a:pt x="1593" y="91"/>
                  <a:pt x="1571" y="83"/>
                  <a:pt x="1551" y="89"/>
                </a:cubicBezTo>
                <a:cubicBezTo>
                  <a:pt x="1495" y="108"/>
                  <a:pt x="1446" y="151"/>
                  <a:pt x="1403" y="190"/>
                </a:cubicBezTo>
                <a:cubicBezTo>
                  <a:pt x="1405" y="183"/>
                  <a:pt x="1407" y="176"/>
                  <a:pt x="1408" y="169"/>
                </a:cubicBezTo>
                <a:cubicBezTo>
                  <a:pt x="1408" y="167"/>
                  <a:pt x="1408" y="165"/>
                  <a:pt x="1408" y="163"/>
                </a:cubicBezTo>
                <a:cubicBezTo>
                  <a:pt x="1408" y="162"/>
                  <a:pt x="1408" y="160"/>
                  <a:pt x="1408" y="159"/>
                </a:cubicBezTo>
                <a:cubicBezTo>
                  <a:pt x="1429" y="143"/>
                  <a:pt x="1450" y="127"/>
                  <a:pt x="1470" y="110"/>
                </a:cubicBezTo>
                <a:cubicBezTo>
                  <a:pt x="1481" y="101"/>
                  <a:pt x="1486" y="88"/>
                  <a:pt x="1486" y="76"/>
                </a:cubicBezTo>
                <a:cubicBezTo>
                  <a:pt x="1486" y="69"/>
                  <a:pt x="1485" y="62"/>
                  <a:pt x="1482" y="56"/>
                </a:cubicBezTo>
                <a:cubicBezTo>
                  <a:pt x="1472" y="37"/>
                  <a:pt x="1452" y="27"/>
                  <a:pt x="1431" y="32"/>
                </a:cubicBezTo>
                <a:cubicBezTo>
                  <a:pt x="1397" y="39"/>
                  <a:pt x="1365" y="56"/>
                  <a:pt x="1334" y="77"/>
                </a:cubicBezTo>
                <a:cubicBezTo>
                  <a:pt x="1321" y="43"/>
                  <a:pt x="1293" y="22"/>
                  <a:pt x="1254" y="17"/>
                </a:cubicBezTo>
                <a:cubicBezTo>
                  <a:pt x="1228" y="13"/>
                  <a:pt x="1202" y="17"/>
                  <a:pt x="1180" y="21"/>
                </a:cubicBezTo>
                <a:cubicBezTo>
                  <a:pt x="1084" y="39"/>
                  <a:pt x="1001" y="92"/>
                  <a:pt x="927" y="156"/>
                </a:cubicBezTo>
                <a:cubicBezTo>
                  <a:pt x="926" y="153"/>
                  <a:pt x="924" y="151"/>
                  <a:pt x="922" y="148"/>
                </a:cubicBezTo>
                <a:cubicBezTo>
                  <a:pt x="911" y="134"/>
                  <a:pt x="892" y="128"/>
                  <a:pt x="874" y="133"/>
                </a:cubicBezTo>
                <a:cubicBezTo>
                  <a:pt x="800" y="155"/>
                  <a:pt x="699" y="288"/>
                  <a:pt x="540" y="502"/>
                </a:cubicBezTo>
                <a:cubicBezTo>
                  <a:pt x="538" y="506"/>
                  <a:pt x="535" y="509"/>
                  <a:pt x="533" y="512"/>
                </a:cubicBezTo>
                <a:cubicBezTo>
                  <a:pt x="510" y="542"/>
                  <a:pt x="487" y="573"/>
                  <a:pt x="466" y="603"/>
                </a:cubicBezTo>
                <a:cubicBezTo>
                  <a:pt x="430" y="651"/>
                  <a:pt x="394" y="696"/>
                  <a:pt x="363" y="734"/>
                </a:cubicBezTo>
                <a:cubicBezTo>
                  <a:pt x="342" y="758"/>
                  <a:pt x="325" y="777"/>
                  <a:pt x="311" y="791"/>
                </a:cubicBezTo>
                <a:cubicBezTo>
                  <a:pt x="353" y="736"/>
                  <a:pt x="406" y="656"/>
                  <a:pt x="474" y="545"/>
                </a:cubicBezTo>
                <a:cubicBezTo>
                  <a:pt x="490" y="519"/>
                  <a:pt x="505" y="495"/>
                  <a:pt x="509" y="489"/>
                </a:cubicBezTo>
                <a:cubicBezTo>
                  <a:pt x="576" y="398"/>
                  <a:pt x="634" y="324"/>
                  <a:pt x="705" y="260"/>
                </a:cubicBezTo>
                <a:cubicBezTo>
                  <a:pt x="717" y="249"/>
                  <a:pt x="717" y="249"/>
                  <a:pt x="717" y="249"/>
                </a:cubicBezTo>
                <a:cubicBezTo>
                  <a:pt x="739" y="231"/>
                  <a:pt x="763" y="210"/>
                  <a:pt x="778" y="182"/>
                </a:cubicBezTo>
                <a:cubicBezTo>
                  <a:pt x="782" y="175"/>
                  <a:pt x="784" y="167"/>
                  <a:pt x="784" y="160"/>
                </a:cubicBezTo>
                <a:cubicBezTo>
                  <a:pt x="784" y="148"/>
                  <a:pt x="779" y="136"/>
                  <a:pt x="770" y="127"/>
                </a:cubicBezTo>
                <a:cubicBezTo>
                  <a:pt x="755" y="113"/>
                  <a:pt x="732" y="111"/>
                  <a:pt x="715" y="122"/>
                </a:cubicBezTo>
                <a:cubicBezTo>
                  <a:pt x="605" y="192"/>
                  <a:pt x="514" y="303"/>
                  <a:pt x="433" y="402"/>
                </a:cubicBezTo>
                <a:cubicBezTo>
                  <a:pt x="420" y="418"/>
                  <a:pt x="420" y="418"/>
                  <a:pt x="420" y="418"/>
                </a:cubicBezTo>
                <a:cubicBezTo>
                  <a:pt x="376" y="472"/>
                  <a:pt x="332" y="529"/>
                  <a:pt x="293" y="590"/>
                </a:cubicBezTo>
                <a:cubicBezTo>
                  <a:pt x="327" y="536"/>
                  <a:pt x="367" y="484"/>
                  <a:pt x="404" y="437"/>
                </a:cubicBezTo>
                <a:cubicBezTo>
                  <a:pt x="433" y="400"/>
                  <a:pt x="459" y="360"/>
                  <a:pt x="484" y="321"/>
                </a:cubicBezTo>
                <a:cubicBezTo>
                  <a:pt x="515" y="272"/>
                  <a:pt x="545" y="226"/>
                  <a:pt x="580" y="187"/>
                </a:cubicBezTo>
                <a:cubicBezTo>
                  <a:pt x="592" y="177"/>
                  <a:pt x="603" y="166"/>
                  <a:pt x="615" y="155"/>
                </a:cubicBezTo>
                <a:cubicBezTo>
                  <a:pt x="625" y="150"/>
                  <a:pt x="640" y="146"/>
                  <a:pt x="651" y="143"/>
                </a:cubicBezTo>
                <a:cubicBezTo>
                  <a:pt x="687" y="134"/>
                  <a:pt x="732" y="122"/>
                  <a:pt x="753" y="82"/>
                </a:cubicBezTo>
                <a:cubicBezTo>
                  <a:pt x="756" y="76"/>
                  <a:pt x="758" y="69"/>
                  <a:pt x="758" y="62"/>
                </a:cubicBezTo>
                <a:cubicBezTo>
                  <a:pt x="758" y="56"/>
                  <a:pt x="757" y="50"/>
                  <a:pt x="754" y="44"/>
                </a:cubicBezTo>
                <a:cubicBezTo>
                  <a:pt x="749" y="32"/>
                  <a:pt x="739" y="23"/>
                  <a:pt x="726" y="19"/>
                </a:cubicBezTo>
                <a:cubicBezTo>
                  <a:pt x="669" y="0"/>
                  <a:pt x="594" y="50"/>
                  <a:pt x="573" y="70"/>
                </a:cubicBezTo>
                <a:close/>
                <a:moveTo>
                  <a:pt x="1117" y="136"/>
                </a:moveTo>
                <a:cubicBezTo>
                  <a:pt x="1109" y="140"/>
                  <a:pt x="1102" y="144"/>
                  <a:pt x="1095" y="149"/>
                </a:cubicBezTo>
                <a:cubicBezTo>
                  <a:pt x="1094" y="149"/>
                  <a:pt x="1094" y="148"/>
                  <a:pt x="1093" y="148"/>
                </a:cubicBezTo>
                <a:cubicBezTo>
                  <a:pt x="1101" y="143"/>
                  <a:pt x="1109" y="139"/>
                  <a:pt x="1117" y="136"/>
                </a:cubicBezTo>
                <a:close/>
                <a:moveTo>
                  <a:pt x="1249" y="107"/>
                </a:moveTo>
                <a:cubicBezTo>
                  <a:pt x="1250" y="108"/>
                  <a:pt x="1250" y="108"/>
                  <a:pt x="1250" y="108"/>
                </a:cubicBezTo>
                <a:cubicBezTo>
                  <a:pt x="1250" y="108"/>
                  <a:pt x="1250" y="109"/>
                  <a:pt x="1250" y="110"/>
                </a:cubicBezTo>
                <a:cubicBezTo>
                  <a:pt x="1250" y="115"/>
                  <a:pt x="1249" y="125"/>
                  <a:pt x="1240" y="146"/>
                </a:cubicBezTo>
                <a:cubicBezTo>
                  <a:pt x="1239" y="137"/>
                  <a:pt x="1236" y="128"/>
                  <a:pt x="1230" y="120"/>
                </a:cubicBezTo>
                <a:cubicBezTo>
                  <a:pt x="1225" y="114"/>
                  <a:pt x="1218" y="110"/>
                  <a:pt x="1211" y="107"/>
                </a:cubicBezTo>
                <a:cubicBezTo>
                  <a:pt x="1237" y="104"/>
                  <a:pt x="1246" y="105"/>
                  <a:pt x="1249" y="107"/>
                </a:cubicBezTo>
                <a:close/>
                <a:moveTo>
                  <a:pt x="590" y="586"/>
                </a:moveTo>
                <a:cubicBezTo>
                  <a:pt x="580" y="605"/>
                  <a:pt x="569" y="624"/>
                  <a:pt x="559" y="643"/>
                </a:cubicBezTo>
                <a:cubicBezTo>
                  <a:pt x="543" y="673"/>
                  <a:pt x="543" y="673"/>
                  <a:pt x="543" y="673"/>
                </a:cubicBezTo>
                <a:cubicBezTo>
                  <a:pt x="527" y="702"/>
                  <a:pt x="509" y="735"/>
                  <a:pt x="494" y="771"/>
                </a:cubicBezTo>
                <a:cubicBezTo>
                  <a:pt x="473" y="803"/>
                  <a:pt x="452" y="836"/>
                  <a:pt x="432" y="869"/>
                </a:cubicBezTo>
                <a:cubicBezTo>
                  <a:pt x="409" y="905"/>
                  <a:pt x="385" y="942"/>
                  <a:pt x="361" y="979"/>
                </a:cubicBezTo>
                <a:cubicBezTo>
                  <a:pt x="395" y="888"/>
                  <a:pt x="440" y="801"/>
                  <a:pt x="496" y="717"/>
                </a:cubicBezTo>
                <a:cubicBezTo>
                  <a:pt x="510" y="695"/>
                  <a:pt x="526" y="674"/>
                  <a:pt x="541" y="652"/>
                </a:cubicBezTo>
                <a:cubicBezTo>
                  <a:pt x="557" y="631"/>
                  <a:pt x="573" y="609"/>
                  <a:pt x="590" y="586"/>
                </a:cubicBezTo>
                <a:close/>
                <a:moveTo>
                  <a:pt x="665" y="689"/>
                </a:moveTo>
                <a:cubicBezTo>
                  <a:pt x="675" y="674"/>
                  <a:pt x="684" y="659"/>
                  <a:pt x="694" y="645"/>
                </a:cubicBezTo>
                <a:cubicBezTo>
                  <a:pt x="667" y="690"/>
                  <a:pt x="642" y="734"/>
                  <a:pt x="620" y="775"/>
                </a:cubicBezTo>
                <a:cubicBezTo>
                  <a:pt x="615" y="779"/>
                  <a:pt x="611" y="783"/>
                  <a:pt x="606" y="787"/>
                </a:cubicBezTo>
                <a:cubicBezTo>
                  <a:pt x="625" y="755"/>
                  <a:pt x="645" y="722"/>
                  <a:pt x="665" y="689"/>
                </a:cubicBezTo>
                <a:close/>
                <a:moveTo>
                  <a:pt x="636" y="1095"/>
                </a:moveTo>
                <a:cubicBezTo>
                  <a:pt x="635" y="1096"/>
                  <a:pt x="634" y="1097"/>
                  <a:pt x="633" y="1098"/>
                </a:cubicBezTo>
                <a:cubicBezTo>
                  <a:pt x="633" y="1098"/>
                  <a:pt x="633" y="1097"/>
                  <a:pt x="633" y="1097"/>
                </a:cubicBezTo>
                <a:cubicBezTo>
                  <a:pt x="634" y="1096"/>
                  <a:pt x="635" y="1095"/>
                  <a:pt x="636" y="1095"/>
                </a:cubicBezTo>
                <a:close/>
                <a:moveTo>
                  <a:pt x="1275" y="453"/>
                </a:moveTo>
                <a:cubicBezTo>
                  <a:pt x="1244" y="495"/>
                  <a:pt x="1217" y="535"/>
                  <a:pt x="1196" y="569"/>
                </a:cubicBezTo>
                <a:cubicBezTo>
                  <a:pt x="1154" y="636"/>
                  <a:pt x="1115" y="711"/>
                  <a:pt x="1074" y="800"/>
                </a:cubicBezTo>
                <a:cubicBezTo>
                  <a:pt x="1066" y="811"/>
                  <a:pt x="1059" y="823"/>
                  <a:pt x="1051" y="834"/>
                </a:cubicBezTo>
                <a:cubicBezTo>
                  <a:pt x="1004" y="903"/>
                  <a:pt x="956" y="975"/>
                  <a:pt x="905" y="1042"/>
                </a:cubicBezTo>
                <a:cubicBezTo>
                  <a:pt x="891" y="1061"/>
                  <a:pt x="891" y="1061"/>
                  <a:pt x="891" y="1061"/>
                </a:cubicBezTo>
                <a:cubicBezTo>
                  <a:pt x="889" y="1064"/>
                  <a:pt x="886" y="1068"/>
                  <a:pt x="882" y="1073"/>
                </a:cubicBezTo>
                <a:cubicBezTo>
                  <a:pt x="893" y="1042"/>
                  <a:pt x="906" y="1011"/>
                  <a:pt x="916" y="988"/>
                </a:cubicBezTo>
                <a:cubicBezTo>
                  <a:pt x="926" y="964"/>
                  <a:pt x="926" y="964"/>
                  <a:pt x="926" y="964"/>
                </a:cubicBezTo>
                <a:cubicBezTo>
                  <a:pt x="974" y="842"/>
                  <a:pt x="1042" y="721"/>
                  <a:pt x="1129" y="605"/>
                </a:cubicBezTo>
                <a:cubicBezTo>
                  <a:pt x="1145" y="584"/>
                  <a:pt x="1162" y="563"/>
                  <a:pt x="1179" y="542"/>
                </a:cubicBezTo>
                <a:cubicBezTo>
                  <a:pt x="1210" y="511"/>
                  <a:pt x="1242" y="482"/>
                  <a:pt x="1275" y="453"/>
                </a:cubicBezTo>
                <a:close/>
                <a:moveTo>
                  <a:pt x="1253" y="701"/>
                </a:moveTo>
                <a:cubicBezTo>
                  <a:pt x="1290" y="652"/>
                  <a:pt x="1332" y="597"/>
                  <a:pt x="1378" y="541"/>
                </a:cubicBezTo>
                <a:cubicBezTo>
                  <a:pt x="1360" y="567"/>
                  <a:pt x="1341" y="594"/>
                  <a:pt x="1322" y="623"/>
                </a:cubicBezTo>
                <a:cubicBezTo>
                  <a:pt x="1282" y="683"/>
                  <a:pt x="1244" y="745"/>
                  <a:pt x="1207" y="805"/>
                </a:cubicBezTo>
                <a:cubicBezTo>
                  <a:pt x="1198" y="820"/>
                  <a:pt x="1188" y="836"/>
                  <a:pt x="1179" y="851"/>
                </a:cubicBezTo>
                <a:cubicBezTo>
                  <a:pt x="1190" y="819"/>
                  <a:pt x="1202" y="787"/>
                  <a:pt x="1214" y="755"/>
                </a:cubicBezTo>
                <a:cubicBezTo>
                  <a:pt x="1227" y="737"/>
                  <a:pt x="1240" y="719"/>
                  <a:pt x="1253" y="701"/>
                </a:cubicBezTo>
                <a:close/>
                <a:moveTo>
                  <a:pt x="1852" y="240"/>
                </a:moveTo>
                <a:cubicBezTo>
                  <a:pt x="1872" y="226"/>
                  <a:pt x="1872" y="226"/>
                  <a:pt x="1872" y="226"/>
                </a:cubicBezTo>
                <a:cubicBezTo>
                  <a:pt x="1874" y="224"/>
                  <a:pt x="1877" y="222"/>
                  <a:pt x="1880" y="220"/>
                </a:cubicBezTo>
                <a:cubicBezTo>
                  <a:pt x="1866" y="236"/>
                  <a:pt x="1852" y="251"/>
                  <a:pt x="1839" y="264"/>
                </a:cubicBezTo>
                <a:cubicBezTo>
                  <a:pt x="1825" y="279"/>
                  <a:pt x="1813" y="292"/>
                  <a:pt x="1805" y="302"/>
                </a:cubicBezTo>
                <a:cubicBezTo>
                  <a:pt x="1788" y="323"/>
                  <a:pt x="1771" y="345"/>
                  <a:pt x="1753" y="367"/>
                </a:cubicBezTo>
                <a:cubicBezTo>
                  <a:pt x="1683" y="431"/>
                  <a:pt x="1622" y="502"/>
                  <a:pt x="1572" y="578"/>
                </a:cubicBezTo>
                <a:cubicBezTo>
                  <a:pt x="1555" y="603"/>
                  <a:pt x="1539" y="629"/>
                  <a:pt x="1525" y="656"/>
                </a:cubicBezTo>
                <a:cubicBezTo>
                  <a:pt x="1506" y="680"/>
                  <a:pt x="1487" y="704"/>
                  <a:pt x="1469" y="729"/>
                </a:cubicBezTo>
                <a:cubicBezTo>
                  <a:pt x="1449" y="756"/>
                  <a:pt x="1429" y="783"/>
                  <a:pt x="1410" y="811"/>
                </a:cubicBezTo>
                <a:cubicBezTo>
                  <a:pt x="1419" y="788"/>
                  <a:pt x="1428" y="766"/>
                  <a:pt x="1438" y="743"/>
                </a:cubicBezTo>
                <a:cubicBezTo>
                  <a:pt x="1444" y="735"/>
                  <a:pt x="1450" y="727"/>
                  <a:pt x="1455" y="719"/>
                </a:cubicBezTo>
                <a:cubicBezTo>
                  <a:pt x="1549" y="587"/>
                  <a:pt x="1647" y="462"/>
                  <a:pt x="1749" y="349"/>
                </a:cubicBezTo>
                <a:cubicBezTo>
                  <a:pt x="1749" y="349"/>
                  <a:pt x="1797" y="294"/>
                  <a:pt x="1797" y="294"/>
                </a:cubicBezTo>
                <a:cubicBezTo>
                  <a:pt x="1807" y="281"/>
                  <a:pt x="1818" y="269"/>
                  <a:pt x="1829" y="257"/>
                </a:cubicBezTo>
                <a:cubicBezTo>
                  <a:pt x="1837" y="251"/>
                  <a:pt x="1844" y="245"/>
                  <a:pt x="1852" y="240"/>
                </a:cubicBezTo>
                <a:close/>
                <a:moveTo>
                  <a:pt x="1894" y="365"/>
                </a:moveTo>
                <a:cubicBezTo>
                  <a:pt x="1808" y="450"/>
                  <a:pt x="1732" y="541"/>
                  <a:pt x="1666" y="637"/>
                </a:cubicBezTo>
                <a:cubicBezTo>
                  <a:pt x="1654" y="654"/>
                  <a:pt x="1643" y="672"/>
                  <a:pt x="1632" y="689"/>
                </a:cubicBezTo>
                <a:cubicBezTo>
                  <a:pt x="1613" y="709"/>
                  <a:pt x="1595" y="729"/>
                  <a:pt x="1577" y="748"/>
                </a:cubicBezTo>
                <a:cubicBezTo>
                  <a:pt x="1584" y="734"/>
                  <a:pt x="1592" y="720"/>
                  <a:pt x="1600" y="706"/>
                </a:cubicBezTo>
                <a:cubicBezTo>
                  <a:pt x="1674" y="609"/>
                  <a:pt x="1749" y="515"/>
                  <a:pt x="1818" y="429"/>
                </a:cubicBezTo>
                <a:cubicBezTo>
                  <a:pt x="1842" y="407"/>
                  <a:pt x="1868" y="386"/>
                  <a:pt x="1894" y="365"/>
                </a:cubicBezTo>
                <a:close/>
                <a:moveTo>
                  <a:pt x="2264" y="375"/>
                </a:moveTo>
                <a:cubicBezTo>
                  <a:pt x="2282" y="361"/>
                  <a:pt x="2301" y="348"/>
                  <a:pt x="2321" y="335"/>
                </a:cubicBezTo>
                <a:cubicBezTo>
                  <a:pt x="2335" y="325"/>
                  <a:pt x="2350" y="315"/>
                  <a:pt x="2364" y="305"/>
                </a:cubicBezTo>
                <a:cubicBezTo>
                  <a:pt x="2357" y="312"/>
                  <a:pt x="2349" y="320"/>
                  <a:pt x="2342" y="327"/>
                </a:cubicBezTo>
                <a:cubicBezTo>
                  <a:pt x="2336" y="331"/>
                  <a:pt x="2329" y="335"/>
                  <a:pt x="2323" y="340"/>
                </a:cubicBezTo>
                <a:cubicBezTo>
                  <a:pt x="2134" y="479"/>
                  <a:pt x="1989" y="622"/>
                  <a:pt x="1879" y="775"/>
                </a:cubicBezTo>
                <a:cubicBezTo>
                  <a:pt x="1873" y="785"/>
                  <a:pt x="1866" y="795"/>
                  <a:pt x="1859" y="805"/>
                </a:cubicBezTo>
                <a:cubicBezTo>
                  <a:pt x="1837" y="827"/>
                  <a:pt x="1816" y="850"/>
                  <a:pt x="1794" y="873"/>
                </a:cubicBezTo>
                <a:cubicBezTo>
                  <a:pt x="1822" y="832"/>
                  <a:pt x="1852" y="791"/>
                  <a:pt x="1883" y="751"/>
                </a:cubicBezTo>
                <a:cubicBezTo>
                  <a:pt x="1979" y="634"/>
                  <a:pt x="2107" y="491"/>
                  <a:pt x="2264" y="375"/>
                </a:cubicBezTo>
                <a:close/>
                <a:moveTo>
                  <a:pt x="1932" y="859"/>
                </a:moveTo>
                <a:cubicBezTo>
                  <a:pt x="2029" y="762"/>
                  <a:pt x="2029" y="762"/>
                  <a:pt x="2029" y="762"/>
                </a:cubicBezTo>
                <a:cubicBezTo>
                  <a:pt x="2033" y="757"/>
                  <a:pt x="2038" y="752"/>
                  <a:pt x="2043" y="748"/>
                </a:cubicBezTo>
                <a:cubicBezTo>
                  <a:pt x="2009" y="799"/>
                  <a:pt x="1977" y="852"/>
                  <a:pt x="1946" y="903"/>
                </a:cubicBezTo>
                <a:cubicBezTo>
                  <a:pt x="1923" y="943"/>
                  <a:pt x="1923" y="943"/>
                  <a:pt x="1923" y="943"/>
                </a:cubicBezTo>
                <a:cubicBezTo>
                  <a:pt x="1914" y="958"/>
                  <a:pt x="1903" y="973"/>
                  <a:pt x="1893" y="989"/>
                </a:cubicBezTo>
                <a:cubicBezTo>
                  <a:pt x="1871" y="1013"/>
                  <a:pt x="1849" y="1037"/>
                  <a:pt x="1829" y="1060"/>
                </a:cubicBezTo>
                <a:cubicBezTo>
                  <a:pt x="1856" y="989"/>
                  <a:pt x="1889" y="923"/>
                  <a:pt x="1929" y="862"/>
                </a:cubicBezTo>
                <a:cubicBezTo>
                  <a:pt x="1930" y="861"/>
                  <a:pt x="1931" y="860"/>
                  <a:pt x="1932" y="859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/>
          <a:lstStyle/>
          <a:p>
            <a:endParaRPr lang="zh-CN" altLang="en-US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074420" y="3941273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600" dirty="0">
                <a:solidFill>
                  <a:schemeClr val="tx2">
                    <a:lumMod val="75000"/>
                  </a:schemeClr>
                </a:solidFill>
                <a:cs typeface="DFPShaoNvW5-GB" charset="-122"/>
                <a:sym typeface="Arial" panose="020B0604020202020204"/>
              </a:rPr>
              <a:t>小组介绍</a:t>
            </a:r>
          </a:p>
        </p:txBody>
      </p:sp>
      <p:grpSp>
        <p:nvGrpSpPr>
          <p:cNvPr id="31" name="Group 70"/>
          <p:cNvGrpSpPr/>
          <p:nvPr/>
        </p:nvGrpSpPr>
        <p:grpSpPr>
          <a:xfrm>
            <a:off x="2769610" y="795534"/>
            <a:ext cx="6600172" cy="5135635"/>
            <a:chOff x="-1" y="0"/>
            <a:chExt cx="2335461" cy="1802808"/>
          </a:xfrm>
        </p:grpSpPr>
        <p:sp>
          <p:nvSpPr>
            <p:cNvPr id="32" name="chenying0907 66"/>
            <p:cNvSpPr/>
            <p:nvPr/>
          </p:nvSpPr>
          <p:spPr>
            <a:xfrm>
              <a:off x="88900" y="177800"/>
              <a:ext cx="2125877" cy="14255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9" h="21550" extrusionOk="0">
                  <a:moveTo>
                    <a:pt x="21281" y="131"/>
                  </a:moveTo>
                  <a:cubicBezTo>
                    <a:pt x="20628" y="31"/>
                    <a:pt x="2649" y="215"/>
                    <a:pt x="166" y="0"/>
                  </a:cubicBezTo>
                  <a:cubicBezTo>
                    <a:pt x="70" y="3334"/>
                    <a:pt x="43" y="6398"/>
                    <a:pt x="99" y="9794"/>
                  </a:cubicBezTo>
                  <a:cubicBezTo>
                    <a:pt x="201" y="15985"/>
                    <a:pt x="-129" y="17592"/>
                    <a:pt x="60" y="21542"/>
                  </a:cubicBezTo>
                  <a:cubicBezTo>
                    <a:pt x="1560" y="21600"/>
                    <a:pt x="19091" y="21287"/>
                    <a:pt x="21090" y="21542"/>
                  </a:cubicBezTo>
                  <a:cubicBezTo>
                    <a:pt x="21175" y="18119"/>
                    <a:pt x="21202" y="17551"/>
                    <a:pt x="21175" y="14349"/>
                  </a:cubicBezTo>
                  <a:cubicBezTo>
                    <a:pt x="21134" y="9458"/>
                    <a:pt x="21471" y="5014"/>
                    <a:pt x="21281" y="131"/>
                  </a:cubicBezTo>
                  <a:close/>
                </a:path>
              </a:pathLst>
            </a:custGeom>
            <a:noFill/>
            <a:ln w="38100" cap="flat">
              <a:solidFill>
                <a:schemeClr val="tx1">
                  <a:lumMod val="75000"/>
                  <a:lumOff val="25000"/>
                </a:schemeClr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  <p:sp>
          <p:nvSpPr>
            <p:cNvPr id="33" name="chenying0907 67"/>
            <p:cNvSpPr/>
            <p:nvPr/>
          </p:nvSpPr>
          <p:spPr>
            <a:xfrm>
              <a:off x="-1" y="0"/>
              <a:ext cx="2335461" cy="1844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11" h="19061" extrusionOk="0">
                  <a:moveTo>
                    <a:pt x="902" y="18172"/>
                  </a:moveTo>
                  <a:cubicBezTo>
                    <a:pt x="357" y="17727"/>
                    <a:pt x="-200" y="12317"/>
                    <a:pt x="71" y="5707"/>
                  </a:cubicBezTo>
                  <a:cubicBezTo>
                    <a:pt x="379" y="-1823"/>
                    <a:pt x="1461" y="270"/>
                    <a:pt x="2010" y="259"/>
                  </a:cubicBezTo>
                  <a:cubicBezTo>
                    <a:pt x="7486" y="145"/>
                    <a:pt x="12959" y="733"/>
                    <a:pt x="18433" y="1907"/>
                  </a:cubicBezTo>
                  <a:cubicBezTo>
                    <a:pt x="19405" y="2115"/>
                    <a:pt x="21400" y="-2382"/>
                    <a:pt x="21308" y="14217"/>
                  </a:cubicBezTo>
                  <a:cubicBezTo>
                    <a:pt x="21311" y="19032"/>
                    <a:pt x="20486" y="19218"/>
                    <a:pt x="19999" y="19008"/>
                  </a:cubicBezTo>
                </a:path>
              </a:pathLst>
            </a:custGeom>
            <a:noFill/>
            <a:ln w="38100" cap="flat">
              <a:solidFill>
                <a:schemeClr val="tx1">
                  <a:lumMod val="75000"/>
                  <a:lumOff val="25000"/>
                </a:schemeClr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  <p:sp>
          <p:nvSpPr>
            <p:cNvPr id="34" name="chenying0907 68"/>
            <p:cNvSpPr/>
            <p:nvPr/>
          </p:nvSpPr>
          <p:spPr>
            <a:xfrm>
              <a:off x="1130300" y="1600199"/>
              <a:ext cx="20498" cy="2026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358" h="19845" extrusionOk="0">
                  <a:moveTo>
                    <a:pt x="0" y="0"/>
                  </a:moveTo>
                  <a:cubicBezTo>
                    <a:pt x="21600" y="4703"/>
                    <a:pt x="13319" y="10461"/>
                    <a:pt x="16331" y="15310"/>
                  </a:cubicBezTo>
                  <a:cubicBezTo>
                    <a:pt x="16793" y="16055"/>
                    <a:pt x="11256" y="21600"/>
                    <a:pt x="11542" y="19282"/>
                  </a:cubicBezTo>
                </a:path>
              </a:pathLst>
            </a:custGeom>
            <a:noFill/>
            <a:ln w="38100" cap="flat">
              <a:solidFill>
                <a:schemeClr val="tx1">
                  <a:lumMod val="75000"/>
                  <a:lumOff val="25000"/>
                </a:schemeClr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</p:grpSp>
      <p:grpSp>
        <p:nvGrpSpPr>
          <p:cNvPr id="2" name="组 1"/>
          <p:cNvGrpSpPr/>
          <p:nvPr/>
        </p:nvGrpSpPr>
        <p:grpSpPr>
          <a:xfrm>
            <a:off x="5084257" y="1965052"/>
            <a:ext cx="1623568" cy="1509690"/>
            <a:chOff x="4431238" y="1508012"/>
            <a:chExt cx="2360904" cy="2195308"/>
          </a:xfrm>
        </p:grpSpPr>
        <p:sp>
          <p:nvSpPr>
            <p:cNvPr id="37" name="chenying0907 201"/>
            <p:cNvSpPr/>
            <p:nvPr/>
          </p:nvSpPr>
          <p:spPr>
            <a:xfrm>
              <a:off x="4431238" y="1508012"/>
              <a:ext cx="2360904" cy="21953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010" y="4955"/>
                  </a:moveTo>
                  <a:cubicBezTo>
                    <a:pt x="18465" y="9425"/>
                    <a:pt x="18297" y="14113"/>
                    <a:pt x="21600" y="18296"/>
                  </a:cubicBezTo>
                  <a:cubicBezTo>
                    <a:pt x="14274" y="17484"/>
                    <a:pt x="12639" y="14333"/>
                    <a:pt x="6691" y="21600"/>
                  </a:cubicBezTo>
                  <a:cubicBezTo>
                    <a:pt x="10802" y="16578"/>
                    <a:pt x="3281" y="10613"/>
                    <a:pt x="0" y="8990"/>
                  </a:cubicBezTo>
                  <a:cubicBezTo>
                    <a:pt x="4976" y="11451"/>
                    <a:pt x="9737" y="4157"/>
                    <a:pt x="10108" y="0"/>
                  </a:cubicBezTo>
                  <a:cubicBezTo>
                    <a:pt x="12265" y="4785"/>
                    <a:pt x="16387" y="6388"/>
                    <a:pt x="21010" y="4955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38100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5434292" y="1860569"/>
              <a:ext cx="858274" cy="13426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kumimoji="1" lang="en-US" altLang="zh-CN" sz="5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/>
                  <a:ea typeface="微软雅黑" panose="020B0503020204020204" charset="-122"/>
                  <a:cs typeface="DFPShaoNvW5-GB" charset="-122"/>
                  <a:sym typeface="Arial" panose="020B0604020202020204"/>
                </a:rPr>
                <a:t>1</a:t>
              </a:r>
              <a:endParaRPr kumimoji="1" lang="zh-CN" altLang="en-US" sz="5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/>
                <a:ea typeface="微软雅黑" panose="020B0503020204020204" charset="-122"/>
                <a:cs typeface="DFPShaoNvW5-GB" charset="-122"/>
                <a:sym typeface="Arial" panose="020B0604020202020204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4425826" y="4118752"/>
            <a:ext cx="3876891" cy="646273"/>
            <a:chOff x="7637775" y="5530041"/>
            <a:chExt cx="4000129" cy="646029"/>
          </a:xfrm>
        </p:grpSpPr>
        <p:sp>
          <p:nvSpPr>
            <p:cNvPr id="22" name="任意多边形 21"/>
            <p:cNvSpPr/>
            <p:nvPr/>
          </p:nvSpPr>
          <p:spPr>
            <a:xfrm>
              <a:off x="7637775" y="6096678"/>
              <a:ext cx="2494104" cy="79392"/>
            </a:xfrm>
            <a:custGeom>
              <a:avLst/>
              <a:gdLst>
                <a:gd name="connsiteX0" fmla="*/ 2569580 w 2569580"/>
                <a:gd name="connsiteY0" fmla="*/ 13982 h 95004"/>
                <a:gd name="connsiteX1" fmla="*/ 2187616 w 2569580"/>
                <a:gd name="connsiteY1" fmla="*/ 13982 h 95004"/>
                <a:gd name="connsiteX2" fmla="*/ 2118167 w 2569580"/>
                <a:gd name="connsiteY2" fmla="*/ 37131 h 95004"/>
                <a:gd name="connsiteX3" fmla="*/ 1481560 w 2569580"/>
                <a:gd name="connsiteY3" fmla="*/ 60280 h 95004"/>
                <a:gd name="connsiteX4" fmla="*/ 1388962 w 2569580"/>
                <a:gd name="connsiteY4" fmla="*/ 71855 h 95004"/>
                <a:gd name="connsiteX5" fmla="*/ 1307940 w 2569580"/>
                <a:gd name="connsiteY5" fmla="*/ 83430 h 95004"/>
                <a:gd name="connsiteX6" fmla="*/ 844952 w 2569580"/>
                <a:gd name="connsiteY6" fmla="*/ 71855 h 95004"/>
                <a:gd name="connsiteX7" fmla="*/ 775504 w 2569580"/>
                <a:gd name="connsiteY7" fmla="*/ 48706 h 95004"/>
                <a:gd name="connsiteX8" fmla="*/ 740780 w 2569580"/>
                <a:gd name="connsiteY8" fmla="*/ 37131 h 95004"/>
                <a:gd name="connsiteX9" fmla="*/ 254643 w 2569580"/>
                <a:gd name="connsiteY9" fmla="*/ 48706 h 95004"/>
                <a:gd name="connsiteX10" fmla="*/ 219919 w 2569580"/>
                <a:gd name="connsiteY10" fmla="*/ 60280 h 95004"/>
                <a:gd name="connsiteX11" fmla="*/ 196770 w 2569580"/>
                <a:gd name="connsiteY11" fmla="*/ 95004 h 95004"/>
                <a:gd name="connsiteX12" fmla="*/ 0 w 2569580"/>
                <a:gd name="connsiteY12" fmla="*/ 83430 h 95004"/>
                <a:gd name="connsiteX0-1" fmla="*/ 2541747 w 2541747"/>
                <a:gd name="connsiteY0-2" fmla="*/ 13982 h 95004"/>
                <a:gd name="connsiteX1-3" fmla="*/ 2159783 w 2541747"/>
                <a:gd name="connsiteY1-4" fmla="*/ 13982 h 95004"/>
                <a:gd name="connsiteX2-5" fmla="*/ 2090334 w 2541747"/>
                <a:gd name="connsiteY2-6" fmla="*/ 37131 h 95004"/>
                <a:gd name="connsiteX3-7" fmla="*/ 1453727 w 2541747"/>
                <a:gd name="connsiteY3-8" fmla="*/ 60280 h 95004"/>
                <a:gd name="connsiteX4-9" fmla="*/ 1361129 w 2541747"/>
                <a:gd name="connsiteY4-10" fmla="*/ 71855 h 95004"/>
                <a:gd name="connsiteX5-11" fmla="*/ 1280107 w 2541747"/>
                <a:gd name="connsiteY5-12" fmla="*/ 83430 h 95004"/>
                <a:gd name="connsiteX6-13" fmla="*/ 817119 w 2541747"/>
                <a:gd name="connsiteY6-14" fmla="*/ 71855 h 95004"/>
                <a:gd name="connsiteX7-15" fmla="*/ 747671 w 2541747"/>
                <a:gd name="connsiteY7-16" fmla="*/ 48706 h 95004"/>
                <a:gd name="connsiteX8-17" fmla="*/ 712947 w 2541747"/>
                <a:gd name="connsiteY8-18" fmla="*/ 37131 h 95004"/>
                <a:gd name="connsiteX9-19" fmla="*/ 226810 w 2541747"/>
                <a:gd name="connsiteY9-20" fmla="*/ 48706 h 95004"/>
                <a:gd name="connsiteX10-21" fmla="*/ 192086 w 2541747"/>
                <a:gd name="connsiteY10-22" fmla="*/ 60280 h 95004"/>
                <a:gd name="connsiteX11-23" fmla="*/ 168937 w 2541747"/>
                <a:gd name="connsiteY11-24" fmla="*/ 95004 h 95004"/>
                <a:gd name="connsiteX12-25" fmla="*/ 0 w 2541747"/>
                <a:gd name="connsiteY12-26" fmla="*/ 24815 h 95004"/>
                <a:gd name="connsiteX0-27" fmla="*/ 2541747 w 2541747"/>
                <a:gd name="connsiteY0-28" fmla="*/ 13982 h 95004"/>
                <a:gd name="connsiteX1-29" fmla="*/ 2159783 w 2541747"/>
                <a:gd name="connsiteY1-30" fmla="*/ 13982 h 95004"/>
                <a:gd name="connsiteX2-31" fmla="*/ 2090334 w 2541747"/>
                <a:gd name="connsiteY2-32" fmla="*/ 37131 h 95004"/>
                <a:gd name="connsiteX3-33" fmla="*/ 1453727 w 2541747"/>
                <a:gd name="connsiteY3-34" fmla="*/ 60280 h 95004"/>
                <a:gd name="connsiteX4-35" fmla="*/ 1361129 w 2541747"/>
                <a:gd name="connsiteY4-36" fmla="*/ 71855 h 95004"/>
                <a:gd name="connsiteX5-37" fmla="*/ 1280107 w 2541747"/>
                <a:gd name="connsiteY5-38" fmla="*/ 83430 h 95004"/>
                <a:gd name="connsiteX6-39" fmla="*/ 817119 w 2541747"/>
                <a:gd name="connsiteY6-40" fmla="*/ 71855 h 95004"/>
                <a:gd name="connsiteX7-41" fmla="*/ 747671 w 2541747"/>
                <a:gd name="connsiteY7-42" fmla="*/ 48706 h 95004"/>
                <a:gd name="connsiteX8-43" fmla="*/ 712947 w 2541747"/>
                <a:gd name="connsiteY8-44" fmla="*/ 37131 h 95004"/>
                <a:gd name="connsiteX9-45" fmla="*/ 226810 w 2541747"/>
                <a:gd name="connsiteY9-46" fmla="*/ 48706 h 95004"/>
                <a:gd name="connsiteX10-47" fmla="*/ 192086 w 2541747"/>
                <a:gd name="connsiteY10-48" fmla="*/ 60280 h 95004"/>
                <a:gd name="connsiteX11-49" fmla="*/ 168937 w 2541747"/>
                <a:gd name="connsiteY11-50" fmla="*/ 95004 h 95004"/>
                <a:gd name="connsiteX12-51" fmla="*/ 0 w 2541747"/>
                <a:gd name="connsiteY12-52" fmla="*/ 24815 h 95004"/>
                <a:gd name="connsiteX0-53" fmla="*/ 2537771 w 2537771"/>
                <a:gd name="connsiteY0-54" fmla="*/ 13982 h 95004"/>
                <a:gd name="connsiteX1-55" fmla="*/ 2155807 w 2537771"/>
                <a:gd name="connsiteY1-56" fmla="*/ 13982 h 95004"/>
                <a:gd name="connsiteX2-57" fmla="*/ 2086358 w 2537771"/>
                <a:gd name="connsiteY2-58" fmla="*/ 37131 h 95004"/>
                <a:gd name="connsiteX3-59" fmla="*/ 1449751 w 2537771"/>
                <a:gd name="connsiteY3-60" fmla="*/ 60280 h 95004"/>
                <a:gd name="connsiteX4-61" fmla="*/ 1357153 w 2537771"/>
                <a:gd name="connsiteY4-62" fmla="*/ 71855 h 95004"/>
                <a:gd name="connsiteX5-63" fmla="*/ 1276131 w 2537771"/>
                <a:gd name="connsiteY5-64" fmla="*/ 83430 h 95004"/>
                <a:gd name="connsiteX6-65" fmla="*/ 813143 w 2537771"/>
                <a:gd name="connsiteY6-66" fmla="*/ 71855 h 95004"/>
                <a:gd name="connsiteX7-67" fmla="*/ 743695 w 2537771"/>
                <a:gd name="connsiteY7-68" fmla="*/ 48706 h 95004"/>
                <a:gd name="connsiteX8-69" fmla="*/ 708971 w 2537771"/>
                <a:gd name="connsiteY8-70" fmla="*/ 37131 h 95004"/>
                <a:gd name="connsiteX9-71" fmla="*/ 222834 w 2537771"/>
                <a:gd name="connsiteY9-72" fmla="*/ 48706 h 95004"/>
                <a:gd name="connsiteX10-73" fmla="*/ 188110 w 2537771"/>
                <a:gd name="connsiteY10-74" fmla="*/ 60280 h 95004"/>
                <a:gd name="connsiteX11-75" fmla="*/ 164961 w 2537771"/>
                <a:gd name="connsiteY11-76" fmla="*/ 95004 h 95004"/>
                <a:gd name="connsiteX12-77" fmla="*/ 0 w 2537771"/>
                <a:gd name="connsiteY12-78" fmla="*/ 1369 h 95004"/>
                <a:gd name="connsiteX0-79" fmla="*/ 2537771 w 2537771"/>
                <a:gd name="connsiteY0-80" fmla="*/ 13982 h 83430"/>
                <a:gd name="connsiteX1-81" fmla="*/ 2155807 w 2537771"/>
                <a:gd name="connsiteY1-82" fmla="*/ 13982 h 83430"/>
                <a:gd name="connsiteX2-83" fmla="*/ 2086358 w 2537771"/>
                <a:gd name="connsiteY2-84" fmla="*/ 37131 h 83430"/>
                <a:gd name="connsiteX3-85" fmla="*/ 1449751 w 2537771"/>
                <a:gd name="connsiteY3-86" fmla="*/ 60280 h 83430"/>
                <a:gd name="connsiteX4-87" fmla="*/ 1357153 w 2537771"/>
                <a:gd name="connsiteY4-88" fmla="*/ 71855 h 83430"/>
                <a:gd name="connsiteX5-89" fmla="*/ 1276131 w 2537771"/>
                <a:gd name="connsiteY5-90" fmla="*/ 83430 h 83430"/>
                <a:gd name="connsiteX6-91" fmla="*/ 813143 w 2537771"/>
                <a:gd name="connsiteY6-92" fmla="*/ 71855 h 83430"/>
                <a:gd name="connsiteX7-93" fmla="*/ 743695 w 2537771"/>
                <a:gd name="connsiteY7-94" fmla="*/ 48706 h 83430"/>
                <a:gd name="connsiteX8-95" fmla="*/ 708971 w 2537771"/>
                <a:gd name="connsiteY8-96" fmla="*/ 37131 h 83430"/>
                <a:gd name="connsiteX9-97" fmla="*/ 222834 w 2537771"/>
                <a:gd name="connsiteY9-98" fmla="*/ 48706 h 83430"/>
                <a:gd name="connsiteX10-99" fmla="*/ 188110 w 2537771"/>
                <a:gd name="connsiteY10-100" fmla="*/ 60280 h 83430"/>
                <a:gd name="connsiteX11-101" fmla="*/ 93392 w 2537771"/>
                <a:gd name="connsiteY11-102" fmla="*/ 83281 h 83430"/>
                <a:gd name="connsiteX12-103" fmla="*/ 0 w 2537771"/>
                <a:gd name="connsiteY12-104" fmla="*/ 1369 h 83430"/>
                <a:gd name="connsiteX0-105" fmla="*/ 2537771 w 2537771"/>
                <a:gd name="connsiteY0-106" fmla="*/ 13982 h 83430"/>
                <a:gd name="connsiteX1-107" fmla="*/ 2155807 w 2537771"/>
                <a:gd name="connsiteY1-108" fmla="*/ 13982 h 83430"/>
                <a:gd name="connsiteX2-109" fmla="*/ 2086358 w 2537771"/>
                <a:gd name="connsiteY2-110" fmla="*/ 37131 h 83430"/>
                <a:gd name="connsiteX3-111" fmla="*/ 1449751 w 2537771"/>
                <a:gd name="connsiteY3-112" fmla="*/ 60280 h 83430"/>
                <a:gd name="connsiteX4-113" fmla="*/ 1357153 w 2537771"/>
                <a:gd name="connsiteY4-114" fmla="*/ 71855 h 83430"/>
                <a:gd name="connsiteX5-115" fmla="*/ 1276131 w 2537771"/>
                <a:gd name="connsiteY5-116" fmla="*/ 83430 h 83430"/>
                <a:gd name="connsiteX6-117" fmla="*/ 813143 w 2537771"/>
                <a:gd name="connsiteY6-118" fmla="*/ 71855 h 83430"/>
                <a:gd name="connsiteX7-119" fmla="*/ 743695 w 2537771"/>
                <a:gd name="connsiteY7-120" fmla="*/ 48706 h 83430"/>
                <a:gd name="connsiteX8-121" fmla="*/ 708971 w 2537771"/>
                <a:gd name="connsiteY8-122" fmla="*/ 37131 h 83430"/>
                <a:gd name="connsiteX9-123" fmla="*/ 254643 w 2537771"/>
                <a:gd name="connsiteY9-124" fmla="*/ 72152 h 83430"/>
                <a:gd name="connsiteX10-125" fmla="*/ 188110 w 2537771"/>
                <a:gd name="connsiteY10-126" fmla="*/ 60280 h 83430"/>
                <a:gd name="connsiteX11-127" fmla="*/ 93392 w 2537771"/>
                <a:gd name="connsiteY11-128" fmla="*/ 83281 h 83430"/>
                <a:gd name="connsiteX12-129" fmla="*/ 0 w 2537771"/>
                <a:gd name="connsiteY12-130" fmla="*/ 1369 h 83430"/>
                <a:gd name="connsiteX0-131" fmla="*/ 2537771 w 2537771"/>
                <a:gd name="connsiteY0-132" fmla="*/ 13982 h 83430"/>
                <a:gd name="connsiteX1-133" fmla="*/ 2155807 w 2537771"/>
                <a:gd name="connsiteY1-134" fmla="*/ 13982 h 83430"/>
                <a:gd name="connsiteX2-135" fmla="*/ 2086358 w 2537771"/>
                <a:gd name="connsiteY2-136" fmla="*/ 37131 h 83430"/>
                <a:gd name="connsiteX3-137" fmla="*/ 1449751 w 2537771"/>
                <a:gd name="connsiteY3-138" fmla="*/ 60280 h 83430"/>
                <a:gd name="connsiteX4-139" fmla="*/ 1357153 w 2537771"/>
                <a:gd name="connsiteY4-140" fmla="*/ 71855 h 83430"/>
                <a:gd name="connsiteX5-141" fmla="*/ 1276131 w 2537771"/>
                <a:gd name="connsiteY5-142" fmla="*/ 83430 h 83430"/>
                <a:gd name="connsiteX6-143" fmla="*/ 813143 w 2537771"/>
                <a:gd name="connsiteY6-144" fmla="*/ 71855 h 83430"/>
                <a:gd name="connsiteX7-145" fmla="*/ 743695 w 2537771"/>
                <a:gd name="connsiteY7-146" fmla="*/ 48706 h 83430"/>
                <a:gd name="connsiteX8-147" fmla="*/ 708971 w 2537771"/>
                <a:gd name="connsiteY8-148" fmla="*/ 37131 h 83430"/>
                <a:gd name="connsiteX9-149" fmla="*/ 254643 w 2537771"/>
                <a:gd name="connsiteY9-150" fmla="*/ 72152 h 83430"/>
                <a:gd name="connsiteX10-151" fmla="*/ 180158 w 2537771"/>
                <a:gd name="connsiteY10-152" fmla="*/ 48557 h 83430"/>
                <a:gd name="connsiteX11-153" fmla="*/ 93392 w 2537771"/>
                <a:gd name="connsiteY11-154" fmla="*/ 83281 h 83430"/>
                <a:gd name="connsiteX12-155" fmla="*/ 0 w 2537771"/>
                <a:gd name="connsiteY12-156" fmla="*/ 1369 h 83430"/>
                <a:gd name="connsiteX0-157" fmla="*/ 2537771 w 2537771"/>
                <a:gd name="connsiteY0-158" fmla="*/ 13982 h 83430"/>
                <a:gd name="connsiteX1-159" fmla="*/ 2155807 w 2537771"/>
                <a:gd name="connsiteY1-160" fmla="*/ 13982 h 83430"/>
                <a:gd name="connsiteX2-161" fmla="*/ 2086358 w 2537771"/>
                <a:gd name="connsiteY2-162" fmla="*/ 37131 h 83430"/>
                <a:gd name="connsiteX3-163" fmla="*/ 1449751 w 2537771"/>
                <a:gd name="connsiteY3-164" fmla="*/ 60280 h 83430"/>
                <a:gd name="connsiteX4-165" fmla="*/ 1357153 w 2537771"/>
                <a:gd name="connsiteY4-166" fmla="*/ 71855 h 83430"/>
                <a:gd name="connsiteX5-167" fmla="*/ 1276131 w 2537771"/>
                <a:gd name="connsiteY5-168" fmla="*/ 83430 h 83430"/>
                <a:gd name="connsiteX6-169" fmla="*/ 813143 w 2537771"/>
                <a:gd name="connsiteY6-170" fmla="*/ 71855 h 83430"/>
                <a:gd name="connsiteX7-171" fmla="*/ 743695 w 2537771"/>
                <a:gd name="connsiteY7-172" fmla="*/ 48706 h 83430"/>
                <a:gd name="connsiteX8-173" fmla="*/ 605592 w 2537771"/>
                <a:gd name="connsiteY8-174" fmla="*/ 60577 h 83430"/>
                <a:gd name="connsiteX9-175" fmla="*/ 254643 w 2537771"/>
                <a:gd name="connsiteY9-176" fmla="*/ 72152 h 83430"/>
                <a:gd name="connsiteX10-177" fmla="*/ 180158 w 2537771"/>
                <a:gd name="connsiteY10-178" fmla="*/ 48557 h 83430"/>
                <a:gd name="connsiteX11-179" fmla="*/ 93392 w 2537771"/>
                <a:gd name="connsiteY11-180" fmla="*/ 83281 h 83430"/>
                <a:gd name="connsiteX12-181" fmla="*/ 0 w 2537771"/>
                <a:gd name="connsiteY12-182" fmla="*/ 1369 h 83430"/>
                <a:gd name="connsiteX0-183" fmla="*/ 2537771 w 2537771"/>
                <a:gd name="connsiteY0-184" fmla="*/ 13982 h 83430"/>
                <a:gd name="connsiteX1-185" fmla="*/ 2155807 w 2537771"/>
                <a:gd name="connsiteY1-186" fmla="*/ 13982 h 83430"/>
                <a:gd name="connsiteX2-187" fmla="*/ 2086358 w 2537771"/>
                <a:gd name="connsiteY2-188" fmla="*/ 37131 h 83430"/>
                <a:gd name="connsiteX3-189" fmla="*/ 1449751 w 2537771"/>
                <a:gd name="connsiteY3-190" fmla="*/ 60280 h 83430"/>
                <a:gd name="connsiteX4-191" fmla="*/ 1357153 w 2537771"/>
                <a:gd name="connsiteY4-192" fmla="*/ 71855 h 83430"/>
                <a:gd name="connsiteX5-193" fmla="*/ 1276131 w 2537771"/>
                <a:gd name="connsiteY5-194" fmla="*/ 83430 h 83430"/>
                <a:gd name="connsiteX6-195" fmla="*/ 813143 w 2537771"/>
                <a:gd name="connsiteY6-196" fmla="*/ 71855 h 83430"/>
                <a:gd name="connsiteX7-197" fmla="*/ 747671 w 2537771"/>
                <a:gd name="connsiteY7-198" fmla="*/ 60429 h 83430"/>
                <a:gd name="connsiteX8-199" fmla="*/ 605592 w 2537771"/>
                <a:gd name="connsiteY8-200" fmla="*/ 60577 h 83430"/>
                <a:gd name="connsiteX9-201" fmla="*/ 254643 w 2537771"/>
                <a:gd name="connsiteY9-202" fmla="*/ 72152 h 83430"/>
                <a:gd name="connsiteX10-203" fmla="*/ 180158 w 2537771"/>
                <a:gd name="connsiteY10-204" fmla="*/ 48557 h 83430"/>
                <a:gd name="connsiteX11-205" fmla="*/ 93392 w 2537771"/>
                <a:gd name="connsiteY11-206" fmla="*/ 83281 h 83430"/>
                <a:gd name="connsiteX12-207" fmla="*/ 0 w 2537771"/>
                <a:gd name="connsiteY12-208" fmla="*/ 1369 h 83430"/>
                <a:gd name="connsiteX0-209" fmla="*/ 2537771 w 2537771"/>
                <a:gd name="connsiteY0-210" fmla="*/ 13982 h 83430"/>
                <a:gd name="connsiteX1-211" fmla="*/ 2155807 w 2537771"/>
                <a:gd name="connsiteY1-212" fmla="*/ 13982 h 83430"/>
                <a:gd name="connsiteX2-213" fmla="*/ 2086358 w 2537771"/>
                <a:gd name="connsiteY2-214" fmla="*/ 37131 h 83430"/>
                <a:gd name="connsiteX3-215" fmla="*/ 1449751 w 2537771"/>
                <a:gd name="connsiteY3-216" fmla="*/ 60280 h 83430"/>
                <a:gd name="connsiteX4-217" fmla="*/ 1357153 w 2537771"/>
                <a:gd name="connsiteY4-218" fmla="*/ 71855 h 83430"/>
                <a:gd name="connsiteX5-219" fmla="*/ 1276131 w 2537771"/>
                <a:gd name="connsiteY5-220" fmla="*/ 83430 h 83430"/>
                <a:gd name="connsiteX6-221" fmla="*/ 813143 w 2537771"/>
                <a:gd name="connsiteY6-222" fmla="*/ 71855 h 83430"/>
                <a:gd name="connsiteX7-223" fmla="*/ 747671 w 2537771"/>
                <a:gd name="connsiteY7-224" fmla="*/ 60429 h 83430"/>
                <a:gd name="connsiteX8-225" fmla="*/ 526070 w 2537771"/>
                <a:gd name="connsiteY8-226" fmla="*/ 33224 h 83430"/>
                <a:gd name="connsiteX9-227" fmla="*/ 254643 w 2537771"/>
                <a:gd name="connsiteY9-228" fmla="*/ 72152 h 83430"/>
                <a:gd name="connsiteX10-229" fmla="*/ 180158 w 2537771"/>
                <a:gd name="connsiteY10-230" fmla="*/ 48557 h 83430"/>
                <a:gd name="connsiteX11-231" fmla="*/ 93392 w 2537771"/>
                <a:gd name="connsiteY11-232" fmla="*/ 83281 h 83430"/>
                <a:gd name="connsiteX12-233" fmla="*/ 0 w 2537771"/>
                <a:gd name="connsiteY12-234" fmla="*/ 1369 h 83430"/>
                <a:gd name="connsiteX0-235" fmla="*/ 2537771 w 2537771"/>
                <a:gd name="connsiteY0-236" fmla="*/ 13982 h 83934"/>
                <a:gd name="connsiteX1-237" fmla="*/ 2155807 w 2537771"/>
                <a:gd name="connsiteY1-238" fmla="*/ 13982 h 83934"/>
                <a:gd name="connsiteX2-239" fmla="*/ 2086358 w 2537771"/>
                <a:gd name="connsiteY2-240" fmla="*/ 37131 h 83934"/>
                <a:gd name="connsiteX3-241" fmla="*/ 1449751 w 2537771"/>
                <a:gd name="connsiteY3-242" fmla="*/ 60280 h 83934"/>
                <a:gd name="connsiteX4-243" fmla="*/ 1357153 w 2537771"/>
                <a:gd name="connsiteY4-244" fmla="*/ 71855 h 83934"/>
                <a:gd name="connsiteX5-245" fmla="*/ 1276131 w 2537771"/>
                <a:gd name="connsiteY5-246" fmla="*/ 83430 h 83934"/>
                <a:gd name="connsiteX6-247" fmla="*/ 960259 w 2537771"/>
                <a:gd name="connsiteY6-248" fmla="*/ 79670 h 83934"/>
                <a:gd name="connsiteX7-249" fmla="*/ 747671 w 2537771"/>
                <a:gd name="connsiteY7-250" fmla="*/ 60429 h 83934"/>
                <a:gd name="connsiteX8-251" fmla="*/ 526070 w 2537771"/>
                <a:gd name="connsiteY8-252" fmla="*/ 33224 h 83934"/>
                <a:gd name="connsiteX9-253" fmla="*/ 254643 w 2537771"/>
                <a:gd name="connsiteY9-254" fmla="*/ 72152 h 83934"/>
                <a:gd name="connsiteX10-255" fmla="*/ 180158 w 2537771"/>
                <a:gd name="connsiteY10-256" fmla="*/ 48557 h 83934"/>
                <a:gd name="connsiteX11-257" fmla="*/ 93392 w 2537771"/>
                <a:gd name="connsiteY11-258" fmla="*/ 83281 h 83934"/>
                <a:gd name="connsiteX12-259" fmla="*/ 0 w 2537771"/>
                <a:gd name="connsiteY12-260" fmla="*/ 1369 h 83934"/>
                <a:gd name="connsiteX0-261" fmla="*/ 2537771 w 2537771"/>
                <a:gd name="connsiteY0-262" fmla="*/ 13982 h 83934"/>
                <a:gd name="connsiteX1-263" fmla="*/ 2155807 w 2537771"/>
                <a:gd name="connsiteY1-264" fmla="*/ 13982 h 83934"/>
                <a:gd name="connsiteX2-265" fmla="*/ 2086358 w 2537771"/>
                <a:gd name="connsiteY2-266" fmla="*/ 37131 h 83934"/>
                <a:gd name="connsiteX3-267" fmla="*/ 1449751 w 2537771"/>
                <a:gd name="connsiteY3-268" fmla="*/ 60280 h 83934"/>
                <a:gd name="connsiteX4-269" fmla="*/ 1357153 w 2537771"/>
                <a:gd name="connsiteY4-270" fmla="*/ 71855 h 83934"/>
                <a:gd name="connsiteX5-271" fmla="*/ 1276131 w 2537771"/>
                <a:gd name="connsiteY5-272" fmla="*/ 83430 h 83934"/>
                <a:gd name="connsiteX6-273" fmla="*/ 960259 w 2537771"/>
                <a:gd name="connsiteY6-274" fmla="*/ 79670 h 83934"/>
                <a:gd name="connsiteX7-275" fmla="*/ 747671 w 2537771"/>
                <a:gd name="connsiteY7-276" fmla="*/ 60429 h 83934"/>
                <a:gd name="connsiteX8-277" fmla="*/ 526070 w 2537771"/>
                <a:gd name="connsiteY8-278" fmla="*/ 33224 h 83934"/>
                <a:gd name="connsiteX9-279" fmla="*/ 254643 w 2537771"/>
                <a:gd name="connsiteY9-280" fmla="*/ 72152 h 83934"/>
                <a:gd name="connsiteX10-281" fmla="*/ 180158 w 2537771"/>
                <a:gd name="connsiteY10-282" fmla="*/ 48557 h 83934"/>
                <a:gd name="connsiteX11-283" fmla="*/ 93392 w 2537771"/>
                <a:gd name="connsiteY11-284" fmla="*/ 83281 h 83934"/>
                <a:gd name="connsiteX12-285" fmla="*/ 0 w 2537771"/>
                <a:gd name="connsiteY12-286" fmla="*/ 1369 h 83934"/>
                <a:gd name="connsiteX0-287" fmla="*/ 2537771 w 2537771"/>
                <a:gd name="connsiteY0-288" fmla="*/ 13982 h 85357"/>
                <a:gd name="connsiteX1-289" fmla="*/ 2155807 w 2537771"/>
                <a:gd name="connsiteY1-290" fmla="*/ 13982 h 85357"/>
                <a:gd name="connsiteX2-291" fmla="*/ 2086358 w 2537771"/>
                <a:gd name="connsiteY2-292" fmla="*/ 37131 h 85357"/>
                <a:gd name="connsiteX3-293" fmla="*/ 1449751 w 2537771"/>
                <a:gd name="connsiteY3-294" fmla="*/ 60280 h 85357"/>
                <a:gd name="connsiteX4-295" fmla="*/ 1365106 w 2537771"/>
                <a:gd name="connsiteY4-296" fmla="*/ 52317 h 85357"/>
                <a:gd name="connsiteX5-297" fmla="*/ 1276131 w 2537771"/>
                <a:gd name="connsiteY5-298" fmla="*/ 83430 h 85357"/>
                <a:gd name="connsiteX6-299" fmla="*/ 960259 w 2537771"/>
                <a:gd name="connsiteY6-300" fmla="*/ 79670 h 85357"/>
                <a:gd name="connsiteX7-301" fmla="*/ 747671 w 2537771"/>
                <a:gd name="connsiteY7-302" fmla="*/ 60429 h 85357"/>
                <a:gd name="connsiteX8-303" fmla="*/ 526070 w 2537771"/>
                <a:gd name="connsiteY8-304" fmla="*/ 33224 h 85357"/>
                <a:gd name="connsiteX9-305" fmla="*/ 254643 w 2537771"/>
                <a:gd name="connsiteY9-306" fmla="*/ 72152 h 85357"/>
                <a:gd name="connsiteX10-307" fmla="*/ 180158 w 2537771"/>
                <a:gd name="connsiteY10-308" fmla="*/ 48557 h 85357"/>
                <a:gd name="connsiteX11-309" fmla="*/ 93392 w 2537771"/>
                <a:gd name="connsiteY11-310" fmla="*/ 83281 h 85357"/>
                <a:gd name="connsiteX12-311" fmla="*/ 0 w 2537771"/>
                <a:gd name="connsiteY12-312" fmla="*/ 1369 h 85357"/>
                <a:gd name="connsiteX0-313" fmla="*/ 2537771 w 2537771"/>
                <a:gd name="connsiteY0-314" fmla="*/ 13982 h 85357"/>
                <a:gd name="connsiteX1-315" fmla="*/ 2155807 w 2537771"/>
                <a:gd name="connsiteY1-316" fmla="*/ 13982 h 85357"/>
                <a:gd name="connsiteX2-317" fmla="*/ 2086358 w 2537771"/>
                <a:gd name="connsiteY2-318" fmla="*/ 37131 h 85357"/>
                <a:gd name="connsiteX3-319" fmla="*/ 1604819 w 2537771"/>
                <a:gd name="connsiteY3-320" fmla="*/ 72003 h 85357"/>
                <a:gd name="connsiteX4-321" fmla="*/ 1365106 w 2537771"/>
                <a:gd name="connsiteY4-322" fmla="*/ 52317 h 85357"/>
                <a:gd name="connsiteX5-323" fmla="*/ 1276131 w 2537771"/>
                <a:gd name="connsiteY5-324" fmla="*/ 83430 h 85357"/>
                <a:gd name="connsiteX6-325" fmla="*/ 960259 w 2537771"/>
                <a:gd name="connsiteY6-326" fmla="*/ 79670 h 85357"/>
                <a:gd name="connsiteX7-327" fmla="*/ 747671 w 2537771"/>
                <a:gd name="connsiteY7-328" fmla="*/ 60429 h 85357"/>
                <a:gd name="connsiteX8-329" fmla="*/ 526070 w 2537771"/>
                <a:gd name="connsiteY8-330" fmla="*/ 33224 h 85357"/>
                <a:gd name="connsiteX9-331" fmla="*/ 254643 w 2537771"/>
                <a:gd name="connsiteY9-332" fmla="*/ 72152 h 85357"/>
                <a:gd name="connsiteX10-333" fmla="*/ 180158 w 2537771"/>
                <a:gd name="connsiteY10-334" fmla="*/ 48557 h 85357"/>
                <a:gd name="connsiteX11-335" fmla="*/ 93392 w 2537771"/>
                <a:gd name="connsiteY11-336" fmla="*/ 83281 h 85357"/>
                <a:gd name="connsiteX12-337" fmla="*/ 0 w 2537771"/>
                <a:gd name="connsiteY12-338" fmla="*/ 1369 h 85357"/>
                <a:gd name="connsiteX0-339" fmla="*/ 2537771 w 2537771"/>
                <a:gd name="connsiteY0-340" fmla="*/ 13982 h 83281"/>
                <a:gd name="connsiteX1-341" fmla="*/ 2155807 w 2537771"/>
                <a:gd name="connsiteY1-342" fmla="*/ 13982 h 83281"/>
                <a:gd name="connsiteX2-343" fmla="*/ 2086358 w 2537771"/>
                <a:gd name="connsiteY2-344" fmla="*/ 37131 h 83281"/>
                <a:gd name="connsiteX3-345" fmla="*/ 1604819 w 2537771"/>
                <a:gd name="connsiteY3-346" fmla="*/ 72003 h 83281"/>
                <a:gd name="connsiteX4-347" fmla="*/ 1365106 w 2537771"/>
                <a:gd name="connsiteY4-348" fmla="*/ 52317 h 83281"/>
                <a:gd name="connsiteX5-349" fmla="*/ 1188657 w 2537771"/>
                <a:gd name="connsiteY5-350" fmla="*/ 71707 h 83281"/>
                <a:gd name="connsiteX6-351" fmla="*/ 960259 w 2537771"/>
                <a:gd name="connsiteY6-352" fmla="*/ 79670 h 83281"/>
                <a:gd name="connsiteX7-353" fmla="*/ 747671 w 2537771"/>
                <a:gd name="connsiteY7-354" fmla="*/ 60429 h 83281"/>
                <a:gd name="connsiteX8-355" fmla="*/ 526070 w 2537771"/>
                <a:gd name="connsiteY8-356" fmla="*/ 33224 h 83281"/>
                <a:gd name="connsiteX9-357" fmla="*/ 254643 w 2537771"/>
                <a:gd name="connsiteY9-358" fmla="*/ 72152 h 83281"/>
                <a:gd name="connsiteX10-359" fmla="*/ 180158 w 2537771"/>
                <a:gd name="connsiteY10-360" fmla="*/ 48557 h 83281"/>
                <a:gd name="connsiteX11-361" fmla="*/ 93392 w 2537771"/>
                <a:gd name="connsiteY11-362" fmla="*/ 83281 h 83281"/>
                <a:gd name="connsiteX12-363" fmla="*/ 0 w 2537771"/>
                <a:gd name="connsiteY12-364" fmla="*/ 1369 h 83281"/>
                <a:gd name="connsiteX0-365" fmla="*/ 2537771 w 2537771"/>
                <a:gd name="connsiteY0-366" fmla="*/ 12613 h 81912"/>
                <a:gd name="connsiteX1-367" fmla="*/ 2191592 w 2537771"/>
                <a:gd name="connsiteY1-368" fmla="*/ 39967 h 81912"/>
                <a:gd name="connsiteX2-369" fmla="*/ 2086358 w 2537771"/>
                <a:gd name="connsiteY2-370" fmla="*/ 35762 h 81912"/>
                <a:gd name="connsiteX3-371" fmla="*/ 1604819 w 2537771"/>
                <a:gd name="connsiteY3-372" fmla="*/ 70634 h 81912"/>
                <a:gd name="connsiteX4-373" fmla="*/ 1365106 w 2537771"/>
                <a:gd name="connsiteY4-374" fmla="*/ 50948 h 81912"/>
                <a:gd name="connsiteX5-375" fmla="*/ 1188657 w 2537771"/>
                <a:gd name="connsiteY5-376" fmla="*/ 70338 h 81912"/>
                <a:gd name="connsiteX6-377" fmla="*/ 960259 w 2537771"/>
                <a:gd name="connsiteY6-378" fmla="*/ 78301 h 81912"/>
                <a:gd name="connsiteX7-379" fmla="*/ 747671 w 2537771"/>
                <a:gd name="connsiteY7-380" fmla="*/ 59060 h 81912"/>
                <a:gd name="connsiteX8-381" fmla="*/ 526070 w 2537771"/>
                <a:gd name="connsiteY8-382" fmla="*/ 31855 h 81912"/>
                <a:gd name="connsiteX9-383" fmla="*/ 254643 w 2537771"/>
                <a:gd name="connsiteY9-384" fmla="*/ 70783 h 81912"/>
                <a:gd name="connsiteX10-385" fmla="*/ 180158 w 2537771"/>
                <a:gd name="connsiteY10-386" fmla="*/ 47188 h 81912"/>
                <a:gd name="connsiteX11-387" fmla="*/ 93392 w 2537771"/>
                <a:gd name="connsiteY11-388" fmla="*/ 81912 h 81912"/>
                <a:gd name="connsiteX12-389" fmla="*/ 0 w 2537771"/>
                <a:gd name="connsiteY12-390" fmla="*/ 0 h 81912"/>
                <a:gd name="connsiteX0-391" fmla="*/ 2537771 w 2537771"/>
                <a:gd name="connsiteY0-392" fmla="*/ 12613 h 81912"/>
                <a:gd name="connsiteX1-393" fmla="*/ 2191592 w 2537771"/>
                <a:gd name="connsiteY1-394" fmla="*/ 39967 h 81912"/>
                <a:gd name="connsiteX2-395" fmla="*/ 2054548 w 2537771"/>
                <a:gd name="connsiteY2-396" fmla="*/ 27946 h 81912"/>
                <a:gd name="connsiteX3-397" fmla="*/ 1604819 w 2537771"/>
                <a:gd name="connsiteY3-398" fmla="*/ 70634 h 81912"/>
                <a:gd name="connsiteX4-399" fmla="*/ 1365106 w 2537771"/>
                <a:gd name="connsiteY4-400" fmla="*/ 50948 h 81912"/>
                <a:gd name="connsiteX5-401" fmla="*/ 1188657 w 2537771"/>
                <a:gd name="connsiteY5-402" fmla="*/ 70338 h 81912"/>
                <a:gd name="connsiteX6-403" fmla="*/ 960259 w 2537771"/>
                <a:gd name="connsiteY6-404" fmla="*/ 78301 h 81912"/>
                <a:gd name="connsiteX7-405" fmla="*/ 747671 w 2537771"/>
                <a:gd name="connsiteY7-406" fmla="*/ 59060 h 81912"/>
                <a:gd name="connsiteX8-407" fmla="*/ 526070 w 2537771"/>
                <a:gd name="connsiteY8-408" fmla="*/ 31855 h 81912"/>
                <a:gd name="connsiteX9-409" fmla="*/ 254643 w 2537771"/>
                <a:gd name="connsiteY9-410" fmla="*/ 70783 h 81912"/>
                <a:gd name="connsiteX10-411" fmla="*/ 180158 w 2537771"/>
                <a:gd name="connsiteY10-412" fmla="*/ 47188 h 81912"/>
                <a:gd name="connsiteX11-413" fmla="*/ 93392 w 2537771"/>
                <a:gd name="connsiteY11-414" fmla="*/ 81912 h 81912"/>
                <a:gd name="connsiteX12-415" fmla="*/ 0 w 2537771"/>
                <a:gd name="connsiteY12-416" fmla="*/ 0 h 81912"/>
                <a:gd name="connsiteX0-417" fmla="*/ 2537771 w 2537771"/>
                <a:gd name="connsiteY0-418" fmla="*/ 12613 h 79392"/>
                <a:gd name="connsiteX1-419" fmla="*/ 2191592 w 2537771"/>
                <a:gd name="connsiteY1-420" fmla="*/ 39967 h 79392"/>
                <a:gd name="connsiteX2-421" fmla="*/ 2054548 w 2537771"/>
                <a:gd name="connsiteY2-422" fmla="*/ 27946 h 79392"/>
                <a:gd name="connsiteX3-423" fmla="*/ 1604819 w 2537771"/>
                <a:gd name="connsiteY3-424" fmla="*/ 70634 h 79392"/>
                <a:gd name="connsiteX4-425" fmla="*/ 1365106 w 2537771"/>
                <a:gd name="connsiteY4-426" fmla="*/ 50948 h 79392"/>
                <a:gd name="connsiteX5-427" fmla="*/ 1188657 w 2537771"/>
                <a:gd name="connsiteY5-428" fmla="*/ 70338 h 79392"/>
                <a:gd name="connsiteX6-429" fmla="*/ 960259 w 2537771"/>
                <a:gd name="connsiteY6-430" fmla="*/ 78301 h 79392"/>
                <a:gd name="connsiteX7-431" fmla="*/ 747671 w 2537771"/>
                <a:gd name="connsiteY7-432" fmla="*/ 59060 h 79392"/>
                <a:gd name="connsiteX8-433" fmla="*/ 526070 w 2537771"/>
                <a:gd name="connsiteY8-434" fmla="*/ 31855 h 79392"/>
                <a:gd name="connsiteX9-435" fmla="*/ 254643 w 2537771"/>
                <a:gd name="connsiteY9-436" fmla="*/ 70783 h 79392"/>
                <a:gd name="connsiteX10-437" fmla="*/ 180158 w 2537771"/>
                <a:gd name="connsiteY10-438" fmla="*/ 47188 h 79392"/>
                <a:gd name="connsiteX11-439" fmla="*/ 105320 w 2537771"/>
                <a:gd name="connsiteY11-440" fmla="*/ 62373 h 79392"/>
                <a:gd name="connsiteX12-441" fmla="*/ 0 w 2537771"/>
                <a:gd name="connsiteY12-442" fmla="*/ 0 h 7939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</a:cxnLst>
              <a:rect l="l" t="t" r="r" b="b"/>
              <a:pathLst>
                <a:path w="2537771" h="79392">
                  <a:moveTo>
                    <a:pt x="2537771" y="12613"/>
                  </a:moveTo>
                  <a:cubicBezTo>
                    <a:pt x="2372259" y="-2434"/>
                    <a:pt x="2272129" y="37412"/>
                    <a:pt x="2191592" y="39967"/>
                  </a:cubicBezTo>
                  <a:cubicBezTo>
                    <a:pt x="2111055" y="42522"/>
                    <a:pt x="2152344" y="22835"/>
                    <a:pt x="2054548" y="27946"/>
                  </a:cubicBezTo>
                  <a:cubicBezTo>
                    <a:pt x="1956753" y="33057"/>
                    <a:pt x="2056264" y="56072"/>
                    <a:pt x="1604819" y="70634"/>
                  </a:cubicBezTo>
                  <a:cubicBezTo>
                    <a:pt x="1524915" y="64072"/>
                    <a:pt x="1434466" y="50997"/>
                    <a:pt x="1365106" y="50948"/>
                  </a:cubicBezTo>
                  <a:cubicBezTo>
                    <a:pt x="1295746" y="50899"/>
                    <a:pt x="1256132" y="65779"/>
                    <a:pt x="1188657" y="70338"/>
                  </a:cubicBezTo>
                  <a:cubicBezTo>
                    <a:pt x="1121183" y="74897"/>
                    <a:pt x="1114588" y="82159"/>
                    <a:pt x="960259" y="78301"/>
                  </a:cubicBezTo>
                  <a:cubicBezTo>
                    <a:pt x="937110" y="70585"/>
                    <a:pt x="820036" y="66801"/>
                    <a:pt x="747671" y="59060"/>
                  </a:cubicBezTo>
                  <a:cubicBezTo>
                    <a:pt x="675306" y="51319"/>
                    <a:pt x="608241" y="29901"/>
                    <a:pt x="526070" y="31855"/>
                  </a:cubicBezTo>
                  <a:cubicBezTo>
                    <a:pt x="443899" y="33809"/>
                    <a:pt x="312295" y="68228"/>
                    <a:pt x="254643" y="70783"/>
                  </a:cubicBezTo>
                  <a:cubicBezTo>
                    <a:pt x="196991" y="73338"/>
                    <a:pt x="205045" y="48590"/>
                    <a:pt x="180158" y="47188"/>
                  </a:cubicBezTo>
                  <a:cubicBezTo>
                    <a:pt x="155271" y="45786"/>
                    <a:pt x="113036" y="50798"/>
                    <a:pt x="105320" y="62373"/>
                  </a:cubicBezTo>
                  <a:cubicBezTo>
                    <a:pt x="49008" y="38977"/>
                    <a:pt x="8599" y="82012"/>
                    <a:pt x="0" y="0"/>
                  </a:cubicBezTo>
                </a:path>
              </a:pathLst>
            </a:custGeom>
            <a:noFill/>
            <a:ln w="34925" cmpd="dbl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  <p:sp>
          <p:nvSpPr>
            <p:cNvPr id="23" name="Freeform 118"/>
            <p:cNvSpPr>
              <a:spLocks noEditPoints="1"/>
            </p:cNvSpPr>
            <p:nvPr/>
          </p:nvSpPr>
          <p:spPr bwMode="auto">
            <a:xfrm flipH="1">
              <a:off x="10124063" y="5530041"/>
              <a:ext cx="1513841" cy="619089"/>
            </a:xfrm>
            <a:custGeom>
              <a:avLst/>
              <a:gdLst>
                <a:gd name="T0" fmla="*/ 250 w 257"/>
                <a:gd name="T1" fmla="*/ 87 h 92"/>
                <a:gd name="T2" fmla="*/ 215 w 257"/>
                <a:gd name="T3" fmla="*/ 84 h 92"/>
                <a:gd name="T4" fmla="*/ 204 w 257"/>
                <a:gd name="T5" fmla="*/ 87 h 92"/>
                <a:gd name="T6" fmla="*/ 146 w 257"/>
                <a:gd name="T7" fmla="*/ 88 h 92"/>
                <a:gd name="T8" fmla="*/ 116 w 257"/>
                <a:gd name="T9" fmla="*/ 85 h 92"/>
                <a:gd name="T10" fmla="*/ 54 w 257"/>
                <a:gd name="T11" fmla="*/ 54 h 92"/>
                <a:gd name="T12" fmla="*/ 2 w 257"/>
                <a:gd name="T13" fmla="*/ 30 h 92"/>
                <a:gd name="T14" fmla="*/ 16 w 257"/>
                <a:gd name="T15" fmla="*/ 0 h 92"/>
                <a:gd name="T16" fmla="*/ 42 w 257"/>
                <a:gd name="T17" fmla="*/ 12 h 92"/>
                <a:gd name="T18" fmla="*/ 78 w 257"/>
                <a:gd name="T19" fmla="*/ 31 h 92"/>
                <a:gd name="T20" fmla="*/ 134 w 257"/>
                <a:gd name="T21" fmla="*/ 61 h 92"/>
                <a:gd name="T22" fmla="*/ 171 w 257"/>
                <a:gd name="T23" fmla="*/ 84 h 92"/>
                <a:gd name="T24" fmla="*/ 186 w 257"/>
                <a:gd name="T25" fmla="*/ 72 h 92"/>
                <a:gd name="T26" fmla="*/ 206 w 257"/>
                <a:gd name="T27" fmla="*/ 71 h 92"/>
                <a:gd name="T28" fmla="*/ 225 w 257"/>
                <a:gd name="T29" fmla="*/ 79 h 92"/>
                <a:gd name="T30" fmla="*/ 254 w 257"/>
                <a:gd name="T31" fmla="*/ 82 h 92"/>
                <a:gd name="T32" fmla="*/ 237 w 257"/>
                <a:gd name="T33" fmla="*/ 80 h 92"/>
                <a:gd name="T34" fmla="*/ 217 w 257"/>
                <a:gd name="T35" fmla="*/ 82 h 92"/>
                <a:gd name="T36" fmla="*/ 244 w 257"/>
                <a:gd name="T37" fmla="*/ 82 h 92"/>
                <a:gd name="T38" fmla="*/ 187 w 257"/>
                <a:gd name="T39" fmla="*/ 70 h 92"/>
                <a:gd name="T40" fmla="*/ 188 w 257"/>
                <a:gd name="T41" fmla="*/ 86 h 92"/>
                <a:gd name="T42" fmla="*/ 158 w 257"/>
                <a:gd name="T43" fmla="*/ 84 h 92"/>
                <a:gd name="T44" fmla="*/ 172 w 257"/>
                <a:gd name="T45" fmla="*/ 87 h 92"/>
                <a:gd name="T46" fmla="*/ 195 w 257"/>
                <a:gd name="T47" fmla="*/ 74 h 92"/>
                <a:gd name="T48" fmla="*/ 202 w 257"/>
                <a:gd name="T49" fmla="*/ 72 h 92"/>
                <a:gd name="T50" fmla="*/ 211 w 257"/>
                <a:gd name="T51" fmla="*/ 78 h 92"/>
                <a:gd name="T52" fmla="*/ 148 w 257"/>
                <a:gd name="T53" fmla="*/ 85 h 92"/>
                <a:gd name="T54" fmla="*/ 132 w 257"/>
                <a:gd name="T55" fmla="*/ 72 h 92"/>
                <a:gd name="T56" fmla="*/ 139 w 257"/>
                <a:gd name="T57" fmla="*/ 85 h 92"/>
                <a:gd name="T58" fmla="*/ 122 w 257"/>
                <a:gd name="T59" fmla="*/ 58 h 92"/>
                <a:gd name="T60" fmla="*/ 130 w 257"/>
                <a:gd name="T61" fmla="*/ 71 h 92"/>
                <a:gd name="T62" fmla="*/ 70 w 257"/>
                <a:gd name="T63" fmla="*/ 56 h 92"/>
                <a:gd name="T64" fmla="*/ 110 w 257"/>
                <a:gd name="T65" fmla="*/ 76 h 92"/>
                <a:gd name="T66" fmla="*/ 120 w 257"/>
                <a:gd name="T67" fmla="*/ 57 h 92"/>
                <a:gd name="T68" fmla="*/ 74 w 257"/>
                <a:gd name="T69" fmla="*/ 31 h 92"/>
                <a:gd name="T70" fmla="*/ 111 w 257"/>
                <a:gd name="T71" fmla="*/ 55 h 92"/>
                <a:gd name="T72" fmla="*/ 91 w 257"/>
                <a:gd name="T73" fmla="*/ 60 h 92"/>
                <a:gd name="T74" fmla="*/ 53 w 257"/>
                <a:gd name="T75" fmla="*/ 37 h 92"/>
                <a:gd name="T76" fmla="*/ 34 w 257"/>
                <a:gd name="T77" fmla="*/ 10 h 92"/>
                <a:gd name="T78" fmla="*/ 112 w 257"/>
                <a:gd name="T79" fmla="*/ 59 h 92"/>
                <a:gd name="T80" fmla="*/ 77 w 257"/>
                <a:gd name="T81" fmla="*/ 39 h 92"/>
                <a:gd name="T82" fmla="*/ 49 w 257"/>
                <a:gd name="T83" fmla="*/ 22 h 92"/>
                <a:gd name="T84" fmla="*/ 58 w 257"/>
                <a:gd name="T85" fmla="*/ 39 h 92"/>
                <a:gd name="T86" fmla="*/ 113 w 257"/>
                <a:gd name="T87" fmla="*/ 60 h 92"/>
                <a:gd name="T88" fmla="*/ 110 w 257"/>
                <a:gd name="T89" fmla="*/ 78 h 92"/>
                <a:gd name="T90" fmla="*/ 67 w 257"/>
                <a:gd name="T91" fmla="*/ 57 h 92"/>
                <a:gd name="T92" fmla="*/ 21 w 257"/>
                <a:gd name="T93" fmla="*/ 38 h 92"/>
                <a:gd name="T94" fmla="*/ 102 w 257"/>
                <a:gd name="T95" fmla="*/ 75 h 92"/>
                <a:gd name="T96" fmla="*/ 32 w 257"/>
                <a:gd name="T97" fmla="*/ 8 h 92"/>
                <a:gd name="T98" fmla="*/ 18 w 257"/>
                <a:gd name="T99" fmla="*/ 37 h 92"/>
                <a:gd name="T100" fmla="*/ 8 w 257"/>
                <a:gd name="T101" fmla="*/ 9 h 92"/>
                <a:gd name="T102" fmla="*/ 7 w 257"/>
                <a:gd name="T103" fmla="*/ 28 h 92"/>
                <a:gd name="T104" fmla="*/ 20 w 257"/>
                <a:gd name="T105" fmla="*/ 4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57" h="92">
                  <a:moveTo>
                    <a:pt x="256" y="83"/>
                  </a:moveTo>
                  <a:cubicBezTo>
                    <a:pt x="256" y="84"/>
                    <a:pt x="257" y="87"/>
                    <a:pt x="256" y="89"/>
                  </a:cubicBezTo>
                  <a:cubicBezTo>
                    <a:pt x="253" y="89"/>
                    <a:pt x="253" y="88"/>
                    <a:pt x="250" y="87"/>
                  </a:cubicBezTo>
                  <a:cubicBezTo>
                    <a:pt x="244" y="86"/>
                    <a:pt x="238" y="83"/>
                    <a:pt x="231" y="84"/>
                  </a:cubicBezTo>
                  <a:cubicBezTo>
                    <a:pt x="229" y="84"/>
                    <a:pt x="227" y="86"/>
                    <a:pt x="225" y="86"/>
                  </a:cubicBezTo>
                  <a:cubicBezTo>
                    <a:pt x="221" y="86"/>
                    <a:pt x="219" y="84"/>
                    <a:pt x="215" y="84"/>
                  </a:cubicBezTo>
                  <a:cubicBezTo>
                    <a:pt x="212" y="82"/>
                    <a:pt x="208" y="79"/>
                    <a:pt x="205" y="76"/>
                  </a:cubicBezTo>
                  <a:cubicBezTo>
                    <a:pt x="206" y="79"/>
                    <a:pt x="208" y="81"/>
                    <a:pt x="208" y="84"/>
                  </a:cubicBezTo>
                  <a:cubicBezTo>
                    <a:pt x="207" y="86"/>
                    <a:pt x="205" y="86"/>
                    <a:pt x="204" y="87"/>
                  </a:cubicBezTo>
                  <a:cubicBezTo>
                    <a:pt x="196" y="87"/>
                    <a:pt x="189" y="90"/>
                    <a:pt x="183" y="91"/>
                  </a:cubicBezTo>
                  <a:cubicBezTo>
                    <a:pt x="172" y="91"/>
                    <a:pt x="163" y="85"/>
                    <a:pt x="152" y="86"/>
                  </a:cubicBezTo>
                  <a:cubicBezTo>
                    <a:pt x="150" y="87"/>
                    <a:pt x="148" y="88"/>
                    <a:pt x="146" y="88"/>
                  </a:cubicBezTo>
                  <a:cubicBezTo>
                    <a:pt x="142" y="88"/>
                    <a:pt x="138" y="87"/>
                    <a:pt x="134" y="87"/>
                  </a:cubicBezTo>
                  <a:cubicBezTo>
                    <a:pt x="130" y="87"/>
                    <a:pt x="125" y="86"/>
                    <a:pt x="121" y="86"/>
                  </a:cubicBezTo>
                  <a:cubicBezTo>
                    <a:pt x="119" y="87"/>
                    <a:pt x="117" y="87"/>
                    <a:pt x="116" y="85"/>
                  </a:cubicBezTo>
                  <a:cubicBezTo>
                    <a:pt x="105" y="79"/>
                    <a:pt x="94" y="73"/>
                    <a:pt x="83" y="67"/>
                  </a:cubicBezTo>
                  <a:cubicBezTo>
                    <a:pt x="79" y="65"/>
                    <a:pt x="76" y="63"/>
                    <a:pt x="72" y="61"/>
                  </a:cubicBezTo>
                  <a:cubicBezTo>
                    <a:pt x="66" y="59"/>
                    <a:pt x="60" y="57"/>
                    <a:pt x="54" y="54"/>
                  </a:cubicBezTo>
                  <a:cubicBezTo>
                    <a:pt x="43" y="49"/>
                    <a:pt x="31" y="46"/>
                    <a:pt x="21" y="40"/>
                  </a:cubicBezTo>
                  <a:cubicBezTo>
                    <a:pt x="17" y="38"/>
                    <a:pt x="12" y="36"/>
                    <a:pt x="8" y="34"/>
                  </a:cubicBezTo>
                  <a:cubicBezTo>
                    <a:pt x="6" y="32"/>
                    <a:pt x="4" y="32"/>
                    <a:pt x="2" y="30"/>
                  </a:cubicBezTo>
                  <a:cubicBezTo>
                    <a:pt x="1" y="28"/>
                    <a:pt x="0" y="26"/>
                    <a:pt x="0" y="24"/>
                  </a:cubicBezTo>
                  <a:cubicBezTo>
                    <a:pt x="0" y="18"/>
                    <a:pt x="5" y="9"/>
                    <a:pt x="8" y="5"/>
                  </a:cubicBezTo>
                  <a:cubicBezTo>
                    <a:pt x="10" y="3"/>
                    <a:pt x="13" y="1"/>
                    <a:pt x="16" y="0"/>
                  </a:cubicBezTo>
                  <a:cubicBezTo>
                    <a:pt x="17" y="0"/>
                    <a:pt x="19" y="0"/>
                    <a:pt x="20" y="0"/>
                  </a:cubicBezTo>
                  <a:cubicBezTo>
                    <a:pt x="26" y="3"/>
                    <a:pt x="33" y="7"/>
                    <a:pt x="39" y="10"/>
                  </a:cubicBezTo>
                  <a:cubicBezTo>
                    <a:pt x="40" y="11"/>
                    <a:pt x="41" y="11"/>
                    <a:pt x="42" y="12"/>
                  </a:cubicBezTo>
                  <a:cubicBezTo>
                    <a:pt x="45" y="13"/>
                    <a:pt x="48" y="15"/>
                    <a:pt x="52" y="17"/>
                  </a:cubicBezTo>
                  <a:cubicBezTo>
                    <a:pt x="58" y="20"/>
                    <a:pt x="64" y="23"/>
                    <a:pt x="70" y="26"/>
                  </a:cubicBezTo>
                  <a:cubicBezTo>
                    <a:pt x="73" y="28"/>
                    <a:pt x="75" y="30"/>
                    <a:pt x="78" y="31"/>
                  </a:cubicBezTo>
                  <a:cubicBezTo>
                    <a:pt x="91" y="39"/>
                    <a:pt x="104" y="46"/>
                    <a:pt x="117" y="53"/>
                  </a:cubicBezTo>
                  <a:cubicBezTo>
                    <a:pt x="120" y="55"/>
                    <a:pt x="123" y="56"/>
                    <a:pt x="126" y="57"/>
                  </a:cubicBezTo>
                  <a:cubicBezTo>
                    <a:pt x="128" y="59"/>
                    <a:pt x="131" y="61"/>
                    <a:pt x="134" y="61"/>
                  </a:cubicBezTo>
                  <a:cubicBezTo>
                    <a:pt x="139" y="68"/>
                    <a:pt x="145" y="74"/>
                    <a:pt x="150" y="82"/>
                  </a:cubicBezTo>
                  <a:cubicBezTo>
                    <a:pt x="153" y="81"/>
                    <a:pt x="157" y="82"/>
                    <a:pt x="162" y="82"/>
                  </a:cubicBezTo>
                  <a:cubicBezTo>
                    <a:pt x="165" y="82"/>
                    <a:pt x="168" y="83"/>
                    <a:pt x="171" y="84"/>
                  </a:cubicBezTo>
                  <a:cubicBezTo>
                    <a:pt x="176" y="84"/>
                    <a:pt x="181" y="84"/>
                    <a:pt x="185" y="84"/>
                  </a:cubicBezTo>
                  <a:cubicBezTo>
                    <a:pt x="191" y="85"/>
                    <a:pt x="196" y="83"/>
                    <a:pt x="200" y="80"/>
                  </a:cubicBezTo>
                  <a:cubicBezTo>
                    <a:pt x="198" y="75"/>
                    <a:pt x="188" y="78"/>
                    <a:pt x="186" y="72"/>
                  </a:cubicBezTo>
                  <a:cubicBezTo>
                    <a:pt x="185" y="67"/>
                    <a:pt x="190" y="65"/>
                    <a:pt x="195" y="66"/>
                  </a:cubicBezTo>
                  <a:cubicBezTo>
                    <a:pt x="196" y="66"/>
                    <a:pt x="197" y="66"/>
                    <a:pt x="198" y="67"/>
                  </a:cubicBezTo>
                  <a:cubicBezTo>
                    <a:pt x="201" y="68"/>
                    <a:pt x="203" y="70"/>
                    <a:pt x="206" y="71"/>
                  </a:cubicBezTo>
                  <a:cubicBezTo>
                    <a:pt x="208" y="73"/>
                    <a:pt x="211" y="76"/>
                    <a:pt x="213" y="77"/>
                  </a:cubicBezTo>
                  <a:cubicBezTo>
                    <a:pt x="214" y="78"/>
                    <a:pt x="216" y="78"/>
                    <a:pt x="218" y="79"/>
                  </a:cubicBezTo>
                  <a:cubicBezTo>
                    <a:pt x="221" y="80"/>
                    <a:pt x="222" y="80"/>
                    <a:pt x="225" y="79"/>
                  </a:cubicBezTo>
                  <a:cubicBezTo>
                    <a:pt x="228" y="79"/>
                    <a:pt x="232" y="78"/>
                    <a:pt x="235" y="78"/>
                  </a:cubicBezTo>
                  <a:cubicBezTo>
                    <a:pt x="238" y="78"/>
                    <a:pt x="242" y="80"/>
                    <a:pt x="246" y="81"/>
                  </a:cubicBezTo>
                  <a:cubicBezTo>
                    <a:pt x="249" y="82"/>
                    <a:pt x="253" y="82"/>
                    <a:pt x="254" y="82"/>
                  </a:cubicBezTo>
                  <a:cubicBezTo>
                    <a:pt x="255" y="83"/>
                    <a:pt x="255" y="82"/>
                    <a:pt x="256" y="83"/>
                  </a:cubicBezTo>
                  <a:close/>
                  <a:moveTo>
                    <a:pt x="244" y="82"/>
                  </a:moveTo>
                  <a:cubicBezTo>
                    <a:pt x="242" y="82"/>
                    <a:pt x="239" y="81"/>
                    <a:pt x="237" y="80"/>
                  </a:cubicBezTo>
                  <a:cubicBezTo>
                    <a:pt x="231" y="80"/>
                    <a:pt x="226" y="82"/>
                    <a:pt x="221" y="82"/>
                  </a:cubicBezTo>
                  <a:cubicBezTo>
                    <a:pt x="217" y="81"/>
                    <a:pt x="215" y="80"/>
                    <a:pt x="212" y="79"/>
                  </a:cubicBezTo>
                  <a:cubicBezTo>
                    <a:pt x="213" y="80"/>
                    <a:pt x="215" y="82"/>
                    <a:pt x="217" y="82"/>
                  </a:cubicBezTo>
                  <a:cubicBezTo>
                    <a:pt x="223" y="84"/>
                    <a:pt x="227" y="82"/>
                    <a:pt x="232" y="82"/>
                  </a:cubicBezTo>
                  <a:cubicBezTo>
                    <a:pt x="241" y="81"/>
                    <a:pt x="247" y="85"/>
                    <a:pt x="254" y="86"/>
                  </a:cubicBezTo>
                  <a:cubicBezTo>
                    <a:pt x="254" y="82"/>
                    <a:pt x="249" y="83"/>
                    <a:pt x="244" y="82"/>
                  </a:cubicBezTo>
                  <a:close/>
                  <a:moveTo>
                    <a:pt x="205" y="74"/>
                  </a:moveTo>
                  <a:cubicBezTo>
                    <a:pt x="204" y="71"/>
                    <a:pt x="201" y="70"/>
                    <a:pt x="198" y="69"/>
                  </a:cubicBezTo>
                  <a:cubicBezTo>
                    <a:pt x="195" y="68"/>
                    <a:pt x="188" y="65"/>
                    <a:pt x="187" y="70"/>
                  </a:cubicBezTo>
                  <a:cubicBezTo>
                    <a:pt x="187" y="75"/>
                    <a:pt x="194" y="74"/>
                    <a:pt x="198" y="76"/>
                  </a:cubicBezTo>
                  <a:cubicBezTo>
                    <a:pt x="200" y="76"/>
                    <a:pt x="203" y="79"/>
                    <a:pt x="203" y="81"/>
                  </a:cubicBezTo>
                  <a:cubicBezTo>
                    <a:pt x="202" y="83"/>
                    <a:pt x="192" y="86"/>
                    <a:pt x="188" y="86"/>
                  </a:cubicBezTo>
                  <a:cubicBezTo>
                    <a:pt x="183" y="86"/>
                    <a:pt x="178" y="86"/>
                    <a:pt x="174" y="85"/>
                  </a:cubicBezTo>
                  <a:cubicBezTo>
                    <a:pt x="170" y="85"/>
                    <a:pt x="165" y="83"/>
                    <a:pt x="161" y="83"/>
                  </a:cubicBezTo>
                  <a:cubicBezTo>
                    <a:pt x="160" y="83"/>
                    <a:pt x="159" y="84"/>
                    <a:pt x="158" y="84"/>
                  </a:cubicBezTo>
                  <a:cubicBezTo>
                    <a:pt x="155" y="83"/>
                    <a:pt x="152" y="82"/>
                    <a:pt x="151" y="85"/>
                  </a:cubicBezTo>
                  <a:cubicBezTo>
                    <a:pt x="155" y="85"/>
                    <a:pt x="160" y="85"/>
                    <a:pt x="164" y="85"/>
                  </a:cubicBezTo>
                  <a:cubicBezTo>
                    <a:pt x="167" y="86"/>
                    <a:pt x="169" y="88"/>
                    <a:pt x="172" y="87"/>
                  </a:cubicBezTo>
                  <a:cubicBezTo>
                    <a:pt x="184" y="92"/>
                    <a:pt x="193" y="85"/>
                    <a:pt x="205" y="85"/>
                  </a:cubicBezTo>
                  <a:cubicBezTo>
                    <a:pt x="208" y="82"/>
                    <a:pt x="204" y="79"/>
                    <a:pt x="203" y="77"/>
                  </a:cubicBezTo>
                  <a:cubicBezTo>
                    <a:pt x="200" y="76"/>
                    <a:pt x="198" y="74"/>
                    <a:pt x="195" y="74"/>
                  </a:cubicBezTo>
                  <a:cubicBezTo>
                    <a:pt x="195" y="73"/>
                    <a:pt x="195" y="73"/>
                    <a:pt x="195" y="73"/>
                  </a:cubicBezTo>
                  <a:cubicBezTo>
                    <a:pt x="193" y="73"/>
                    <a:pt x="192" y="72"/>
                    <a:pt x="193" y="70"/>
                  </a:cubicBezTo>
                  <a:cubicBezTo>
                    <a:pt x="197" y="68"/>
                    <a:pt x="200" y="72"/>
                    <a:pt x="202" y="72"/>
                  </a:cubicBezTo>
                  <a:cubicBezTo>
                    <a:pt x="203" y="73"/>
                    <a:pt x="205" y="74"/>
                    <a:pt x="207" y="75"/>
                  </a:cubicBezTo>
                  <a:cubicBezTo>
                    <a:pt x="208" y="76"/>
                    <a:pt x="210" y="78"/>
                    <a:pt x="212" y="78"/>
                  </a:cubicBezTo>
                  <a:cubicBezTo>
                    <a:pt x="211" y="78"/>
                    <a:pt x="211" y="78"/>
                    <a:pt x="211" y="78"/>
                  </a:cubicBezTo>
                  <a:cubicBezTo>
                    <a:pt x="209" y="76"/>
                    <a:pt x="208" y="74"/>
                    <a:pt x="205" y="74"/>
                  </a:cubicBezTo>
                  <a:close/>
                  <a:moveTo>
                    <a:pt x="139" y="85"/>
                  </a:moveTo>
                  <a:cubicBezTo>
                    <a:pt x="142" y="85"/>
                    <a:pt x="147" y="87"/>
                    <a:pt x="148" y="85"/>
                  </a:cubicBezTo>
                  <a:cubicBezTo>
                    <a:pt x="148" y="84"/>
                    <a:pt x="148" y="84"/>
                    <a:pt x="148" y="84"/>
                  </a:cubicBezTo>
                  <a:cubicBezTo>
                    <a:pt x="144" y="77"/>
                    <a:pt x="140" y="69"/>
                    <a:pt x="133" y="64"/>
                  </a:cubicBezTo>
                  <a:cubicBezTo>
                    <a:pt x="132" y="67"/>
                    <a:pt x="133" y="69"/>
                    <a:pt x="132" y="72"/>
                  </a:cubicBezTo>
                  <a:cubicBezTo>
                    <a:pt x="132" y="77"/>
                    <a:pt x="128" y="80"/>
                    <a:pt x="126" y="83"/>
                  </a:cubicBezTo>
                  <a:cubicBezTo>
                    <a:pt x="125" y="83"/>
                    <a:pt x="123" y="84"/>
                    <a:pt x="124" y="85"/>
                  </a:cubicBezTo>
                  <a:cubicBezTo>
                    <a:pt x="128" y="85"/>
                    <a:pt x="134" y="84"/>
                    <a:pt x="139" y="85"/>
                  </a:cubicBezTo>
                  <a:close/>
                  <a:moveTo>
                    <a:pt x="130" y="71"/>
                  </a:moveTo>
                  <a:cubicBezTo>
                    <a:pt x="131" y="68"/>
                    <a:pt x="131" y="65"/>
                    <a:pt x="130" y="62"/>
                  </a:cubicBezTo>
                  <a:cubicBezTo>
                    <a:pt x="127" y="61"/>
                    <a:pt x="125" y="58"/>
                    <a:pt x="122" y="58"/>
                  </a:cubicBezTo>
                  <a:cubicBezTo>
                    <a:pt x="123" y="68"/>
                    <a:pt x="120" y="76"/>
                    <a:pt x="112" y="80"/>
                  </a:cubicBezTo>
                  <a:cubicBezTo>
                    <a:pt x="114" y="82"/>
                    <a:pt x="117" y="83"/>
                    <a:pt x="120" y="84"/>
                  </a:cubicBezTo>
                  <a:cubicBezTo>
                    <a:pt x="124" y="81"/>
                    <a:pt x="130" y="78"/>
                    <a:pt x="130" y="71"/>
                  </a:cubicBezTo>
                  <a:close/>
                  <a:moveTo>
                    <a:pt x="41" y="41"/>
                  </a:moveTo>
                  <a:cubicBezTo>
                    <a:pt x="45" y="43"/>
                    <a:pt x="49" y="45"/>
                    <a:pt x="54" y="47"/>
                  </a:cubicBezTo>
                  <a:cubicBezTo>
                    <a:pt x="59" y="50"/>
                    <a:pt x="64" y="54"/>
                    <a:pt x="70" y="56"/>
                  </a:cubicBezTo>
                  <a:cubicBezTo>
                    <a:pt x="75" y="58"/>
                    <a:pt x="80" y="61"/>
                    <a:pt x="86" y="64"/>
                  </a:cubicBezTo>
                  <a:cubicBezTo>
                    <a:pt x="91" y="66"/>
                    <a:pt x="96" y="69"/>
                    <a:pt x="102" y="71"/>
                  </a:cubicBezTo>
                  <a:cubicBezTo>
                    <a:pt x="105" y="73"/>
                    <a:pt x="108" y="75"/>
                    <a:pt x="110" y="76"/>
                  </a:cubicBezTo>
                  <a:cubicBezTo>
                    <a:pt x="111" y="76"/>
                    <a:pt x="113" y="76"/>
                    <a:pt x="113" y="76"/>
                  </a:cubicBezTo>
                  <a:cubicBezTo>
                    <a:pt x="115" y="76"/>
                    <a:pt x="118" y="73"/>
                    <a:pt x="119" y="71"/>
                  </a:cubicBezTo>
                  <a:cubicBezTo>
                    <a:pt x="121" y="66"/>
                    <a:pt x="121" y="61"/>
                    <a:pt x="120" y="57"/>
                  </a:cubicBezTo>
                  <a:cubicBezTo>
                    <a:pt x="112" y="52"/>
                    <a:pt x="104" y="48"/>
                    <a:pt x="97" y="44"/>
                  </a:cubicBezTo>
                  <a:cubicBezTo>
                    <a:pt x="94" y="43"/>
                    <a:pt x="92" y="41"/>
                    <a:pt x="89" y="39"/>
                  </a:cubicBezTo>
                  <a:cubicBezTo>
                    <a:pt x="84" y="37"/>
                    <a:pt x="79" y="34"/>
                    <a:pt x="74" y="31"/>
                  </a:cubicBezTo>
                  <a:cubicBezTo>
                    <a:pt x="68" y="28"/>
                    <a:pt x="62" y="24"/>
                    <a:pt x="56" y="21"/>
                  </a:cubicBezTo>
                  <a:cubicBezTo>
                    <a:pt x="55" y="21"/>
                    <a:pt x="54" y="20"/>
                    <a:pt x="53" y="20"/>
                  </a:cubicBezTo>
                  <a:cubicBezTo>
                    <a:pt x="71" y="34"/>
                    <a:pt x="90" y="45"/>
                    <a:pt x="111" y="55"/>
                  </a:cubicBezTo>
                  <a:cubicBezTo>
                    <a:pt x="111" y="56"/>
                    <a:pt x="112" y="56"/>
                    <a:pt x="113" y="56"/>
                  </a:cubicBezTo>
                  <a:cubicBezTo>
                    <a:pt x="113" y="58"/>
                    <a:pt x="114" y="59"/>
                    <a:pt x="115" y="60"/>
                  </a:cubicBezTo>
                  <a:cubicBezTo>
                    <a:pt x="112" y="70"/>
                    <a:pt x="98" y="64"/>
                    <a:pt x="91" y="60"/>
                  </a:cubicBezTo>
                  <a:cubicBezTo>
                    <a:pt x="84" y="57"/>
                    <a:pt x="77" y="53"/>
                    <a:pt x="70" y="49"/>
                  </a:cubicBezTo>
                  <a:cubicBezTo>
                    <a:pt x="66" y="47"/>
                    <a:pt x="62" y="45"/>
                    <a:pt x="60" y="43"/>
                  </a:cubicBezTo>
                  <a:cubicBezTo>
                    <a:pt x="58" y="42"/>
                    <a:pt x="55" y="39"/>
                    <a:pt x="53" y="37"/>
                  </a:cubicBezTo>
                  <a:cubicBezTo>
                    <a:pt x="51" y="35"/>
                    <a:pt x="48" y="33"/>
                    <a:pt x="46" y="31"/>
                  </a:cubicBezTo>
                  <a:cubicBezTo>
                    <a:pt x="42" y="26"/>
                    <a:pt x="46" y="19"/>
                    <a:pt x="51" y="18"/>
                  </a:cubicBezTo>
                  <a:cubicBezTo>
                    <a:pt x="45" y="16"/>
                    <a:pt x="40" y="12"/>
                    <a:pt x="34" y="10"/>
                  </a:cubicBezTo>
                  <a:cubicBezTo>
                    <a:pt x="37" y="19"/>
                    <a:pt x="31" y="26"/>
                    <a:pt x="27" y="33"/>
                  </a:cubicBezTo>
                  <a:cubicBezTo>
                    <a:pt x="31" y="36"/>
                    <a:pt x="37" y="38"/>
                    <a:pt x="41" y="41"/>
                  </a:cubicBezTo>
                  <a:close/>
                  <a:moveTo>
                    <a:pt x="112" y="59"/>
                  </a:moveTo>
                  <a:cubicBezTo>
                    <a:pt x="111" y="57"/>
                    <a:pt x="107" y="56"/>
                    <a:pt x="106" y="55"/>
                  </a:cubicBezTo>
                  <a:cubicBezTo>
                    <a:pt x="101" y="51"/>
                    <a:pt x="96" y="50"/>
                    <a:pt x="91" y="47"/>
                  </a:cubicBezTo>
                  <a:cubicBezTo>
                    <a:pt x="86" y="44"/>
                    <a:pt x="82" y="42"/>
                    <a:pt x="77" y="39"/>
                  </a:cubicBezTo>
                  <a:cubicBezTo>
                    <a:pt x="72" y="36"/>
                    <a:pt x="68" y="33"/>
                    <a:pt x="63" y="30"/>
                  </a:cubicBezTo>
                  <a:cubicBezTo>
                    <a:pt x="61" y="28"/>
                    <a:pt x="59" y="27"/>
                    <a:pt x="56" y="25"/>
                  </a:cubicBezTo>
                  <a:cubicBezTo>
                    <a:pt x="54" y="24"/>
                    <a:pt x="51" y="21"/>
                    <a:pt x="49" y="22"/>
                  </a:cubicBezTo>
                  <a:cubicBezTo>
                    <a:pt x="47" y="22"/>
                    <a:pt x="46" y="26"/>
                    <a:pt x="46" y="28"/>
                  </a:cubicBezTo>
                  <a:cubicBezTo>
                    <a:pt x="47" y="29"/>
                    <a:pt x="50" y="32"/>
                    <a:pt x="52" y="34"/>
                  </a:cubicBezTo>
                  <a:cubicBezTo>
                    <a:pt x="54" y="36"/>
                    <a:pt x="56" y="37"/>
                    <a:pt x="58" y="39"/>
                  </a:cubicBezTo>
                  <a:cubicBezTo>
                    <a:pt x="67" y="46"/>
                    <a:pt x="77" y="50"/>
                    <a:pt x="87" y="56"/>
                  </a:cubicBezTo>
                  <a:cubicBezTo>
                    <a:pt x="94" y="60"/>
                    <a:pt x="102" y="65"/>
                    <a:pt x="111" y="62"/>
                  </a:cubicBezTo>
                  <a:cubicBezTo>
                    <a:pt x="112" y="62"/>
                    <a:pt x="113" y="61"/>
                    <a:pt x="113" y="60"/>
                  </a:cubicBezTo>
                  <a:cubicBezTo>
                    <a:pt x="113" y="60"/>
                    <a:pt x="113" y="60"/>
                    <a:pt x="113" y="60"/>
                  </a:cubicBezTo>
                  <a:cubicBezTo>
                    <a:pt x="113" y="59"/>
                    <a:pt x="113" y="59"/>
                    <a:pt x="112" y="59"/>
                  </a:cubicBezTo>
                  <a:close/>
                  <a:moveTo>
                    <a:pt x="110" y="78"/>
                  </a:moveTo>
                  <a:cubicBezTo>
                    <a:pt x="107" y="76"/>
                    <a:pt x="103" y="74"/>
                    <a:pt x="99" y="72"/>
                  </a:cubicBezTo>
                  <a:cubicBezTo>
                    <a:pt x="95" y="71"/>
                    <a:pt x="91" y="69"/>
                    <a:pt x="88" y="67"/>
                  </a:cubicBezTo>
                  <a:cubicBezTo>
                    <a:pt x="81" y="63"/>
                    <a:pt x="74" y="60"/>
                    <a:pt x="67" y="57"/>
                  </a:cubicBezTo>
                  <a:cubicBezTo>
                    <a:pt x="60" y="53"/>
                    <a:pt x="53" y="49"/>
                    <a:pt x="46" y="46"/>
                  </a:cubicBezTo>
                  <a:cubicBezTo>
                    <a:pt x="39" y="42"/>
                    <a:pt x="33" y="38"/>
                    <a:pt x="26" y="35"/>
                  </a:cubicBezTo>
                  <a:cubicBezTo>
                    <a:pt x="25" y="35"/>
                    <a:pt x="22" y="37"/>
                    <a:pt x="21" y="38"/>
                  </a:cubicBezTo>
                  <a:cubicBezTo>
                    <a:pt x="32" y="44"/>
                    <a:pt x="45" y="48"/>
                    <a:pt x="56" y="53"/>
                  </a:cubicBezTo>
                  <a:cubicBezTo>
                    <a:pt x="64" y="57"/>
                    <a:pt x="73" y="59"/>
                    <a:pt x="80" y="63"/>
                  </a:cubicBezTo>
                  <a:cubicBezTo>
                    <a:pt x="88" y="67"/>
                    <a:pt x="95" y="71"/>
                    <a:pt x="102" y="75"/>
                  </a:cubicBezTo>
                  <a:cubicBezTo>
                    <a:pt x="105" y="77"/>
                    <a:pt x="107" y="79"/>
                    <a:pt x="110" y="78"/>
                  </a:cubicBezTo>
                  <a:cubicBezTo>
                    <a:pt x="110" y="78"/>
                    <a:pt x="110" y="78"/>
                    <a:pt x="110" y="78"/>
                  </a:cubicBezTo>
                  <a:close/>
                  <a:moveTo>
                    <a:pt x="32" y="8"/>
                  </a:moveTo>
                  <a:cubicBezTo>
                    <a:pt x="28" y="7"/>
                    <a:pt x="25" y="5"/>
                    <a:pt x="22" y="3"/>
                  </a:cubicBezTo>
                  <a:cubicBezTo>
                    <a:pt x="23" y="16"/>
                    <a:pt x="15" y="26"/>
                    <a:pt x="7" y="31"/>
                  </a:cubicBezTo>
                  <a:cubicBezTo>
                    <a:pt x="11" y="33"/>
                    <a:pt x="15" y="35"/>
                    <a:pt x="18" y="37"/>
                  </a:cubicBezTo>
                  <a:cubicBezTo>
                    <a:pt x="27" y="32"/>
                    <a:pt x="35" y="20"/>
                    <a:pt x="32" y="8"/>
                  </a:cubicBezTo>
                  <a:close/>
                  <a:moveTo>
                    <a:pt x="9" y="8"/>
                  </a:moveTo>
                  <a:cubicBezTo>
                    <a:pt x="9" y="8"/>
                    <a:pt x="8" y="9"/>
                    <a:pt x="8" y="9"/>
                  </a:cubicBezTo>
                  <a:cubicBezTo>
                    <a:pt x="7" y="11"/>
                    <a:pt x="6" y="12"/>
                    <a:pt x="5" y="14"/>
                  </a:cubicBezTo>
                  <a:cubicBezTo>
                    <a:pt x="4" y="16"/>
                    <a:pt x="3" y="18"/>
                    <a:pt x="2" y="20"/>
                  </a:cubicBezTo>
                  <a:cubicBezTo>
                    <a:pt x="1" y="24"/>
                    <a:pt x="3" y="30"/>
                    <a:pt x="7" y="28"/>
                  </a:cubicBezTo>
                  <a:cubicBezTo>
                    <a:pt x="10" y="27"/>
                    <a:pt x="11" y="25"/>
                    <a:pt x="13" y="22"/>
                  </a:cubicBezTo>
                  <a:cubicBezTo>
                    <a:pt x="15" y="21"/>
                    <a:pt x="16" y="20"/>
                    <a:pt x="17" y="18"/>
                  </a:cubicBezTo>
                  <a:cubicBezTo>
                    <a:pt x="19" y="15"/>
                    <a:pt x="20" y="9"/>
                    <a:pt x="20" y="4"/>
                  </a:cubicBezTo>
                  <a:cubicBezTo>
                    <a:pt x="20" y="4"/>
                    <a:pt x="18" y="3"/>
                    <a:pt x="18" y="2"/>
                  </a:cubicBezTo>
                  <a:cubicBezTo>
                    <a:pt x="14" y="3"/>
                    <a:pt x="12" y="5"/>
                    <a:pt x="9" y="8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</p:grpSp>
      <p:grpSp>
        <p:nvGrpSpPr>
          <p:cNvPr id="24" name="PA_组合 33"/>
          <p:cNvGrpSpPr/>
          <p:nvPr>
            <p:custDataLst>
              <p:tags r:id="rId2"/>
            </p:custDataLst>
          </p:nvPr>
        </p:nvGrpSpPr>
        <p:grpSpPr bwMode="auto">
          <a:xfrm>
            <a:off x="4904734" y="5774235"/>
            <a:ext cx="2142906" cy="1128218"/>
            <a:chOff x="7394576" y="3627438"/>
            <a:chExt cx="1077913" cy="566738"/>
          </a:xfrm>
          <a:solidFill>
            <a:schemeClr val="tx1"/>
          </a:solidFill>
        </p:grpSpPr>
        <p:sp>
          <p:nvSpPr>
            <p:cNvPr id="25" name="Freeform 100"/>
            <p:cNvSpPr/>
            <p:nvPr/>
          </p:nvSpPr>
          <p:spPr bwMode="auto">
            <a:xfrm>
              <a:off x="8122380" y="3680704"/>
              <a:ext cx="97606" cy="17045"/>
            </a:xfrm>
            <a:custGeom>
              <a:avLst/>
              <a:gdLst>
                <a:gd name="T0" fmla="*/ 31 w 31"/>
                <a:gd name="T1" fmla="*/ 2 h 5"/>
                <a:gd name="T2" fmla="*/ 30 w 31"/>
                <a:gd name="T3" fmla="*/ 5 h 5"/>
                <a:gd name="T4" fmla="*/ 0 w 31"/>
                <a:gd name="T5" fmla="*/ 4 h 5"/>
                <a:gd name="T6" fmla="*/ 12 w 31"/>
                <a:gd name="T7" fmla="*/ 1 h 5"/>
                <a:gd name="T8" fmla="*/ 18 w 31"/>
                <a:gd name="T9" fmla="*/ 0 h 5"/>
                <a:gd name="T10" fmla="*/ 26 w 31"/>
                <a:gd name="T11" fmla="*/ 2 h 5"/>
                <a:gd name="T12" fmla="*/ 31 w 31"/>
                <a:gd name="T13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5">
                  <a:moveTo>
                    <a:pt x="31" y="2"/>
                  </a:moveTo>
                  <a:cubicBezTo>
                    <a:pt x="31" y="3"/>
                    <a:pt x="31" y="4"/>
                    <a:pt x="30" y="5"/>
                  </a:cubicBezTo>
                  <a:cubicBezTo>
                    <a:pt x="21" y="2"/>
                    <a:pt x="11" y="3"/>
                    <a:pt x="0" y="4"/>
                  </a:cubicBezTo>
                  <a:cubicBezTo>
                    <a:pt x="1" y="0"/>
                    <a:pt x="8" y="1"/>
                    <a:pt x="12" y="1"/>
                  </a:cubicBezTo>
                  <a:cubicBezTo>
                    <a:pt x="14" y="1"/>
                    <a:pt x="16" y="0"/>
                    <a:pt x="18" y="0"/>
                  </a:cubicBezTo>
                  <a:cubicBezTo>
                    <a:pt x="20" y="0"/>
                    <a:pt x="23" y="1"/>
                    <a:pt x="26" y="2"/>
                  </a:cubicBezTo>
                  <a:cubicBezTo>
                    <a:pt x="28" y="2"/>
                    <a:pt x="30" y="0"/>
                    <a:pt x="3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  <p:sp>
          <p:nvSpPr>
            <p:cNvPr id="26" name="Freeform 101"/>
            <p:cNvSpPr/>
            <p:nvPr/>
          </p:nvSpPr>
          <p:spPr bwMode="auto">
            <a:xfrm>
              <a:off x="8128745" y="3706271"/>
              <a:ext cx="91241" cy="17045"/>
            </a:xfrm>
            <a:custGeom>
              <a:avLst/>
              <a:gdLst>
                <a:gd name="T0" fmla="*/ 28 w 29"/>
                <a:gd name="T1" fmla="*/ 2 h 5"/>
                <a:gd name="T2" fmla="*/ 29 w 29"/>
                <a:gd name="T3" fmla="*/ 5 h 5"/>
                <a:gd name="T4" fmla="*/ 21 w 29"/>
                <a:gd name="T5" fmla="*/ 3 h 5"/>
                <a:gd name="T6" fmla="*/ 0 w 29"/>
                <a:gd name="T7" fmla="*/ 5 h 5"/>
                <a:gd name="T8" fmla="*/ 0 w 29"/>
                <a:gd name="T9" fmla="*/ 3 h 5"/>
                <a:gd name="T10" fmla="*/ 18 w 29"/>
                <a:gd name="T11" fmla="*/ 0 h 5"/>
                <a:gd name="T12" fmla="*/ 28 w 29"/>
                <a:gd name="T13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" h="5">
                  <a:moveTo>
                    <a:pt x="28" y="2"/>
                  </a:moveTo>
                  <a:cubicBezTo>
                    <a:pt x="28" y="2"/>
                    <a:pt x="29" y="3"/>
                    <a:pt x="29" y="5"/>
                  </a:cubicBezTo>
                  <a:cubicBezTo>
                    <a:pt x="26" y="5"/>
                    <a:pt x="23" y="3"/>
                    <a:pt x="21" y="3"/>
                  </a:cubicBezTo>
                  <a:cubicBezTo>
                    <a:pt x="13" y="2"/>
                    <a:pt x="7" y="3"/>
                    <a:pt x="0" y="5"/>
                  </a:cubicBezTo>
                  <a:cubicBezTo>
                    <a:pt x="0" y="4"/>
                    <a:pt x="0" y="3"/>
                    <a:pt x="0" y="3"/>
                  </a:cubicBezTo>
                  <a:cubicBezTo>
                    <a:pt x="0" y="0"/>
                    <a:pt x="13" y="0"/>
                    <a:pt x="18" y="0"/>
                  </a:cubicBezTo>
                  <a:cubicBezTo>
                    <a:pt x="22" y="1"/>
                    <a:pt x="24" y="1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  <p:sp>
          <p:nvSpPr>
            <p:cNvPr id="27" name="Freeform 102"/>
            <p:cNvSpPr/>
            <p:nvPr/>
          </p:nvSpPr>
          <p:spPr bwMode="auto">
            <a:xfrm>
              <a:off x="8145720" y="3885241"/>
              <a:ext cx="70023" cy="14913"/>
            </a:xfrm>
            <a:custGeom>
              <a:avLst/>
              <a:gdLst>
                <a:gd name="T0" fmla="*/ 21 w 22"/>
                <a:gd name="T1" fmla="*/ 1 h 5"/>
                <a:gd name="T2" fmla="*/ 22 w 22"/>
                <a:gd name="T3" fmla="*/ 3 h 5"/>
                <a:gd name="T4" fmla="*/ 20 w 22"/>
                <a:gd name="T5" fmla="*/ 5 h 5"/>
                <a:gd name="T6" fmla="*/ 0 w 22"/>
                <a:gd name="T7" fmla="*/ 3 h 5"/>
                <a:gd name="T8" fmla="*/ 5 w 22"/>
                <a:gd name="T9" fmla="*/ 1 h 5"/>
                <a:gd name="T10" fmla="*/ 21 w 22"/>
                <a:gd name="T11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5">
                  <a:moveTo>
                    <a:pt x="21" y="1"/>
                  </a:moveTo>
                  <a:cubicBezTo>
                    <a:pt x="21" y="2"/>
                    <a:pt x="22" y="2"/>
                    <a:pt x="22" y="3"/>
                  </a:cubicBezTo>
                  <a:cubicBezTo>
                    <a:pt x="22" y="4"/>
                    <a:pt x="21" y="4"/>
                    <a:pt x="20" y="5"/>
                  </a:cubicBezTo>
                  <a:cubicBezTo>
                    <a:pt x="15" y="2"/>
                    <a:pt x="5" y="4"/>
                    <a:pt x="0" y="3"/>
                  </a:cubicBezTo>
                  <a:cubicBezTo>
                    <a:pt x="0" y="0"/>
                    <a:pt x="4" y="1"/>
                    <a:pt x="5" y="1"/>
                  </a:cubicBezTo>
                  <a:cubicBezTo>
                    <a:pt x="9" y="0"/>
                    <a:pt x="17" y="2"/>
                    <a:pt x="2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  <p:sp>
          <p:nvSpPr>
            <p:cNvPr id="28" name="Freeform 103"/>
            <p:cNvSpPr/>
            <p:nvPr/>
          </p:nvSpPr>
          <p:spPr bwMode="auto">
            <a:xfrm>
              <a:off x="8145720" y="3900154"/>
              <a:ext cx="72144" cy="21306"/>
            </a:xfrm>
            <a:custGeom>
              <a:avLst/>
              <a:gdLst>
                <a:gd name="T0" fmla="*/ 22 w 23"/>
                <a:gd name="T1" fmla="*/ 3 h 7"/>
                <a:gd name="T2" fmla="*/ 22 w 23"/>
                <a:gd name="T3" fmla="*/ 7 h 7"/>
                <a:gd name="T4" fmla="*/ 8 w 23"/>
                <a:gd name="T5" fmla="*/ 4 h 7"/>
                <a:gd name="T6" fmla="*/ 0 w 23"/>
                <a:gd name="T7" fmla="*/ 3 h 7"/>
                <a:gd name="T8" fmla="*/ 22 w 2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7">
                  <a:moveTo>
                    <a:pt x="22" y="3"/>
                  </a:moveTo>
                  <a:cubicBezTo>
                    <a:pt x="23" y="4"/>
                    <a:pt x="22" y="6"/>
                    <a:pt x="22" y="7"/>
                  </a:cubicBezTo>
                  <a:cubicBezTo>
                    <a:pt x="18" y="6"/>
                    <a:pt x="13" y="5"/>
                    <a:pt x="8" y="4"/>
                  </a:cubicBezTo>
                  <a:cubicBezTo>
                    <a:pt x="5" y="4"/>
                    <a:pt x="0" y="6"/>
                    <a:pt x="0" y="3"/>
                  </a:cubicBezTo>
                  <a:cubicBezTo>
                    <a:pt x="6" y="0"/>
                    <a:pt x="13" y="4"/>
                    <a:pt x="22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  <p:sp>
          <p:nvSpPr>
            <p:cNvPr id="29" name="Freeform 104"/>
            <p:cNvSpPr/>
            <p:nvPr/>
          </p:nvSpPr>
          <p:spPr bwMode="auto">
            <a:xfrm>
              <a:off x="8141476" y="4072733"/>
              <a:ext cx="78510" cy="19175"/>
            </a:xfrm>
            <a:custGeom>
              <a:avLst/>
              <a:gdLst>
                <a:gd name="T0" fmla="*/ 23 w 25"/>
                <a:gd name="T1" fmla="*/ 2 h 6"/>
                <a:gd name="T2" fmla="*/ 22 w 25"/>
                <a:gd name="T3" fmla="*/ 6 h 6"/>
                <a:gd name="T4" fmla="*/ 20 w 25"/>
                <a:gd name="T5" fmla="*/ 5 h 6"/>
                <a:gd name="T6" fmla="*/ 0 w 25"/>
                <a:gd name="T7" fmla="*/ 4 h 6"/>
                <a:gd name="T8" fmla="*/ 13 w 25"/>
                <a:gd name="T9" fmla="*/ 2 h 6"/>
                <a:gd name="T10" fmla="*/ 23 w 25"/>
                <a:gd name="T11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" h="6">
                  <a:moveTo>
                    <a:pt x="23" y="2"/>
                  </a:moveTo>
                  <a:cubicBezTo>
                    <a:pt x="25" y="3"/>
                    <a:pt x="25" y="6"/>
                    <a:pt x="22" y="6"/>
                  </a:cubicBezTo>
                  <a:cubicBezTo>
                    <a:pt x="22" y="6"/>
                    <a:pt x="21" y="6"/>
                    <a:pt x="20" y="5"/>
                  </a:cubicBezTo>
                  <a:cubicBezTo>
                    <a:pt x="15" y="4"/>
                    <a:pt x="5" y="5"/>
                    <a:pt x="0" y="4"/>
                  </a:cubicBezTo>
                  <a:cubicBezTo>
                    <a:pt x="3" y="0"/>
                    <a:pt x="10" y="2"/>
                    <a:pt x="13" y="2"/>
                  </a:cubicBezTo>
                  <a:cubicBezTo>
                    <a:pt x="18" y="2"/>
                    <a:pt x="19" y="3"/>
                    <a:pt x="2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  <p:sp>
          <p:nvSpPr>
            <p:cNvPr id="30" name="Freeform 105"/>
            <p:cNvSpPr/>
            <p:nvPr/>
          </p:nvSpPr>
          <p:spPr bwMode="auto">
            <a:xfrm>
              <a:off x="8139355" y="4098300"/>
              <a:ext cx="80631" cy="23436"/>
            </a:xfrm>
            <a:custGeom>
              <a:avLst/>
              <a:gdLst>
                <a:gd name="T0" fmla="*/ 25 w 26"/>
                <a:gd name="T1" fmla="*/ 1 h 7"/>
                <a:gd name="T2" fmla="*/ 26 w 26"/>
                <a:gd name="T3" fmla="*/ 4 h 7"/>
                <a:gd name="T4" fmla="*/ 20 w 26"/>
                <a:gd name="T5" fmla="*/ 5 h 7"/>
                <a:gd name="T6" fmla="*/ 5 w 26"/>
                <a:gd name="T7" fmla="*/ 4 h 7"/>
                <a:gd name="T8" fmla="*/ 0 w 26"/>
                <a:gd name="T9" fmla="*/ 3 h 7"/>
                <a:gd name="T10" fmla="*/ 25 w 26"/>
                <a:gd name="T11" fmla="*/ 1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" h="7">
                  <a:moveTo>
                    <a:pt x="25" y="1"/>
                  </a:moveTo>
                  <a:cubicBezTo>
                    <a:pt x="25" y="2"/>
                    <a:pt x="26" y="3"/>
                    <a:pt x="26" y="4"/>
                  </a:cubicBezTo>
                  <a:cubicBezTo>
                    <a:pt x="25" y="7"/>
                    <a:pt x="23" y="6"/>
                    <a:pt x="20" y="5"/>
                  </a:cubicBezTo>
                  <a:cubicBezTo>
                    <a:pt x="16" y="5"/>
                    <a:pt x="10" y="4"/>
                    <a:pt x="5" y="4"/>
                  </a:cubicBezTo>
                  <a:cubicBezTo>
                    <a:pt x="3" y="4"/>
                    <a:pt x="1" y="5"/>
                    <a:pt x="0" y="3"/>
                  </a:cubicBezTo>
                  <a:cubicBezTo>
                    <a:pt x="6" y="0"/>
                    <a:pt x="17" y="5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  <p:sp>
          <p:nvSpPr>
            <p:cNvPr id="38" name="Freeform 106"/>
            <p:cNvSpPr>
              <a:spLocks noEditPoints="1"/>
            </p:cNvSpPr>
            <p:nvPr/>
          </p:nvSpPr>
          <p:spPr bwMode="auto">
            <a:xfrm>
              <a:off x="7394576" y="3627438"/>
              <a:ext cx="1077913" cy="566738"/>
            </a:xfrm>
            <a:custGeom>
              <a:avLst/>
              <a:gdLst>
                <a:gd name="T0" fmla="*/ 114 w 342"/>
                <a:gd name="T1" fmla="*/ 19 h 179"/>
                <a:gd name="T2" fmla="*/ 194 w 342"/>
                <a:gd name="T3" fmla="*/ 30 h 179"/>
                <a:gd name="T4" fmla="*/ 265 w 342"/>
                <a:gd name="T5" fmla="*/ 19 h 179"/>
                <a:gd name="T6" fmla="*/ 335 w 342"/>
                <a:gd name="T7" fmla="*/ 144 h 179"/>
                <a:gd name="T8" fmla="*/ 288 w 342"/>
                <a:gd name="T9" fmla="*/ 167 h 179"/>
                <a:gd name="T10" fmla="*/ 235 w 342"/>
                <a:gd name="T11" fmla="*/ 178 h 179"/>
                <a:gd name="T12" fmla="*/ 173 w 342"/>
                <a:gd name="T13" fmla="*/ 172 h 179"/>
                <a:gd name="T14" fmla="*/ 112 w 342"/>
                <a:gd name="T15" fmla="*/ 168 h 179"/>
                <a:gd name="T16" fmla="*/ 43 w 342"/>
                <a:gd name="T17" fmla="*/ 169 h 179"/>
                <a:gd name="T18" fmla="*/ 52 w 342"/>
                <a:gd name="T19" fmla="*/ 47 h 179"/>
                <a:gd name="T20" fmla="*/ 264 w 342"/>
                <a:gd name="T21" fmla="*/ 132 h 179"/>
                <a:gd name="T22" fmla="*/ 229 w 342"/>
                <a:gd name="T23" fmla="*/ 10 h 179"/>
                <a:gd name="T24" fmla="*/ 246 w 342"/>
                <a:gd name="T25" fmla="*/ 177 h 179"/>
                <a:gd name="T26" fmla="*/ 224 w 342"/>
                <a:gd name="T27" fmla="*/ 168 h 179"/>
                <a:gd name="T28" fmla="*/ 225 w 342"/>
                <a:gd name="T29" fmla="*/ 11 h 179"/>
                <a:gd name="T30" fmla="*/ 134 w 342"/>
                <a:gd name="T31" fmla="*/ 20 h 179"/>
                <a:gd name="T32" fmla="*/ 98 w 342"/>
                <a:gd name="T33" fmla="*/ 49 h 179"/>
                <a:gd name="T34" fmla="*/ 112 w 342"/>
                <a:gd name="T35" fmla="*/ 165 h 179"/>
                <a:gd name="T36" fmla="*/ 111 w 342"/>
                <a:gd name="T37" fmla="*/ 24 h 179"/>
                <a:gd name="T38" fmla="*/ 195 w 342"/>
                <a:gd name="T39" fmla="*/ 57 h 179"/>
                <a:gd name="T40" fmla="*/ 154 w 342"/>
                <a:gd name="T41" fmla="*/ 34 h 179"/>
                <a:gd name="T42" fmla="*/ 156 w 342"/>
                <a:gd name="T43" fmla="*/ 142 h 179"/>
                <a:gd name="T44" fmla="*/ 114 w 342"/>
                <a:gd name="T45" fmla="*/ 39 h 179"/>
                <a:gd name="T46" fmla="*/ 52 w 342"/>
                <a:gd name="T47" fmla="*/ 50 h 179"/>
                <a:gd name="T48" fmla="*/ 15 w 342"/>
                <a:gd name="T49" fmla="*/ 153 h 179"/>
                <a:gd name="T50" fmla="*/ 75 w 342"/>
                <a:gd name="T51" fmla="*/ 45 h 179"/>
                <a:gd name="T52" fmla="*/ 221 w 342"/>
                <a:gd name="T53" fmla="*/ 51 h 179"/>
                <a:gd name="T54" fmla="*/ 221 w 342"/>
                <a:gd name="T55" fmla="*/ 170 h 179"/>
                <a:gd name="T56" fmla="*/ 69 w 342"/>
                <a:gd name="T57" fmla="*/ 85 h 179"/>
                <a:gd name="T58" fmla="*/ 82 w 342"/>
                <a:gd name="T59" fmla="*/ 58 h 179"/>
                <a:gd name="T60" fmla="*/ 72 w 342"/>
                <a:gd name="T61" fmla="*/ 74 h 179"/>
                <a:gd name="T62" fmla="*/ 63 w 342"/>
                <a:gd name="T63" fmla="*/ 93 h 179"/>
                <a:gd name="T64" fmla="*/ 45 w 342"/>
                <a:gd name="T65" fmla="*/ 133 h 179"/>
                <a:gd name="T66" fmla="*/ 50 w 342"/>
                <a:gd name="T67" fmla="*/ 131 h 179"/>
                <a:gd name="T68" fmla="*/ 114 w 342"/>
                <a:gd name="T69" fmla="*/ 51 h 179"/>
                <a:gd name="T70" fmla="*/ 153 w 342"/>
                <a:gd name="T71" fmla="*/ 110 h 179"/>
                <a:gd name="T72" fmla="*/ 198 w 342"/>
                <a:gd name="T73" fmla="*/ 165 h 179"/>
                <a:gd name="T74" fmla="*/ 279 w 342"/>
                <a:gd name="T75" fmla="*/ 76 h 179"/>
                <a:gd name="T76" fmla="*/ 267 w 342"/>
                <a:gd name="T77" fmla="*/ 63 h 179"/>
                <a:gd name="T78" fmla="*/ 76 w 342"/>
                <a:gd name="T79" fmla="*/ 57 h 179"/>
                <a:gd name="T80" fmla="*/ 85 w 342"/>
                <a:gd name="T81" fmla="*/ 61 h 179"/>
                <a:gd name="T82" fmla="*/ 107 w 342"/>
                <a:gd name="T83" fmla="*/ 167 h 179"/>
                <a:gd name="T84" fmla="*/ 93 w 342"/>
                <a:gd name="T85" fmla="*/ 64 h 179"/>
                <a:gd name="T86" fmla="*/ 265 w 342"/>
                <a:gd name="T87" fmla="*/ 103 h 179"/>
                <a:gd name="T88" fmla="*/ 306 w 342"/>
                <a:gd name="T89" fmla="*/ 169 h 179"/>
                <a:gd name="T90" fmla="*/ 265 w 342"/>
                <a:gd name="T91" fmla="*/ 73 h 179"/>
                <a:gd name="T92" fmla="*/ 300 w 342"/>
                <a:gd name="T93" fmla="*/ 78 h 179"/>
                <a:gd name="T94" fmla="*/ 278 w 342"/>
                <a:gd name="T95" fmla="*/ 96 h 179"/>
                <a:gd name="T96" fmla="*/ 64 w 342"/>
                <a:gd name="T97" fmla="*/ 105 h 179"/>
                <a:gd name="T98" fmla="*/ 71 w 342"/>
                <a:gd name="T99" fmla="*/ 123 h 179"/>
                <a:gd name="T100" fmla="*/ 280 w 342"/>
                <a:gd name="T101" fmla="*/ 100 h 179"/>
                <a:gd name="T102" fmla="*/ 52 w 342"/>
                <a:gd name="T103" fmla="*/ 111 h 179"/>
                <a:gd name="T104" fmla="*/ 66 w 342"/>
                <a:gd name="T105" fmla="*/ 118 h 179"/>
                <a:gd name="T106" fmla="*/ 323 w 342"/>
                <a:gd name="T107" fmla="*/ 125 h 179"/>
                <a:gd name="T108" fmla="*/ 37 w 342"/>
                <a:gd name="T109" fmla="*/ 140 h 179"/>
                <a:gd name="T110" fmla="*/ 332 w 342"/>
                <a:gd name="T111" fmla="*/ 153 h 179"/>
                <a:gd name="T112" fmla="*/ 153 w 342"/>
                <a:gd name="T113" fmla="*/ 156 h 179"/>
                <a:gd name="T114" fmla="*/ 34 w 342"/>
                <a:gd name="T115" fmla="*/ 149 h 179"/>
                <a:gd name="T116" fmla="*/ 339 w 342"/>
                <a:gd name="T117" fmla="*/ 162 h 179"/>
                <a:gd name="T118" fmla="*/ 115 w 342"/>
                <a:gd name="T119" fmla="*/ 166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42" h="179">
                  <a:moveTo>
                    <a:pt x="79" y="39"/>
                  </a:moveTo>
                  <a:cubicBezTo>
                    <a:pt x="80" y="39"/>
                    <a:pt x="82" y="40"/>
                    <a:pt x="83" y="40"/>
                  </a:cubicBezTo>
                  <a:cubicBezTo>
                    <a:pt x="84" y="37"/>
                    <a:pt x="83" y="32"/>
                    <a:pt x="85" y="30"/>
                  </a:cubicBezTo>
                  <a:cubicBezTo>
                    <a:pt x="92" y="28"/>
                    <a:pt x="99" y="28"/>
                    <a:pt x="106" y="24"/>
                  </a:cubicBezTo>
                  <a:cubicBezTo>
                    <a:pt x="108" y="23"/>
                    <a:pt x="110" y="22"/>
                    <a:pt x="111" y="21"/>
                  </a:cubicBezTo>
                  <a:cubicBezTo>
                    <a:pt x="112" y="21"/>
                    <a:pt x="112" y="20"/>
                    <a:pt x="113" y="21"/>
                  </a:cubicBezTo>
                  <a:cubicBezTo>
                    <a:pt x="113" y="20"/>
                    <a:pt x="114" y="20"/>
                    <a:pt x="114" y="19"/>
                  </a:cubicBezTo>
                  <a:cubicBezTo>
                    <a:pt x="120" y="18"/>
                    <a:pt x="126" y="17"/>
                    <a:pt x="131" y="17"/>
                  </a:cubicBezTo>
                  <a:cubicBezTo>
                    <a:pt x="136" y="17"/>
                    <a:pt x="140" y="18"/>
                    <a:pt x="145" y="19"/>
                  </a:cubicBezTo>
                  <a:cubicBezTo>
                    <a:pt x="147" y="20"/>
                    <a:pt x="150" y="20"/>
                    <a:pt x="152" y="23"/>
                  </a:cubicBezTo>
                  <a:cubicBezTo>
                    <a:pt x="153" y="25"/>
                    <a:pt x="153" y="26"/>
                    <a:pt x="153" y="28"/>
                  </a:cubicBezTo>
                  <a:cubicBezTo>
                    <a:pt x="155" y="28"/>
                    <a:pt x="157" y="27"/>
                    <a:pt x="160" y="26"/>
                  </a:cubicBezTo>
                  <a:cubicBezTo>
                    <a:pt x="164" y="26"/>
                    <a:pt x="170" y="28"/>
                    <a:pt x="176" y="28"/>
                  </a:cubicBezTo>
                  <a:cubicBezTo>
                    <a:pt x="182" y="29"/>
                    <a:pt x="190" y="26"/>
                    <a:pt x="194" y="30"/>
                  </a:cubicBezTo>
                  <a:cubicBezTo>
                    <a:pt x="196" y="32"/>
                    <a:pt x="198" y="37"/>
                    <a:pt x="198" y="41"/>
                  </a:cubicBezTo>
                  <a:cubicBezTo>
                    <a:pt x="199" y="43"/>
                    <a:pt x="198" y="45"/>
                    <a:pt x="198" y="47"/>
                  </a:cubicBezTo>
                  <a:cubicBezTo>
                    <a:pt x="201" y="47"/>
                    <a:pt x="203" y="45"/>
                    <a:pt x="205" y="45"/>
                  </a:cubicBezTo>
                  <a:cubicBezTo>
                    <a:pt x="207" y="34"/>
                    <a:pt x="204" y="22"/>
                    <a:pt x="207" y="15"/>
                  </a:cubicBezTo>
                  <a:cubicBezTo>
                    <a:pt x="214" y="14"/>
                    <a:pt x="221" y="10"/>
                    <a:pt x="228" y="7"/>
                  </a:cubicBezTo>
                  <a:cubicBezTo>
                    <a:pt x="237" y="0"/>
                    <a:pt x="250" y="1"/>
                    <a:pt x="260" y="4"/>
                  </a:cubicBezTo>
                  <a:cubicBezTo>
                    <a:pt x="265" y="6"/>
                    <a:pt x="264" y="12"/>
                    <a:pt x="265" y="19"/>
                  </a:cubicBezTo>
                  <a:cubicBezTo>
                    <a:pt x="266" y="31"/>
                    <a:pt x="266" y="47"/>
                    <a:pt x="265" y="59"/>
                  </a:cubicBezTo>
                  <a:cubicBezTo>
                    <a:pt x="271" y="54"/>
                    <a:pt x="281" y="50"/>
                    <a:pt x="291" y="52"/>
                  </a:cubicBezTo>
                  <a:cubicBezTo>
                    <a:pt x="293" y="56"/>
                    <a:pt x="294" y="60"/>
                    <a:pt x="296" y="64"/>
                  </a:cubicBezTo>
                  <a:cubicBezTo>
                    <a:pt x="297" y="66"/>
                    <a:pt x="298" y="68"/>
                    <a:pt x="299" y="70"/>
                  </a:cubicBezTo>
                  <a:cubicBezTo>
                    <a:pt x="302" y="80"/>
                    <a:pt x="309" y="89"/>
                    <a:pt x="313" y="99"/>
                  </a:cubicBezTo>
                  <a:cubicBezTo>
                    <a:pt x="314" y="101"/>
                    <a:pt x="316" y="103"/>
                    <a:pt x="317" y="106"/>
                  </a:cubicBezTo>
                  <a:cubicBezTo>
                    <a:pt x="323" y="118"/>
                    <a:pt x="329" y="132"/>
                    <a:pt x="335" y="144"/>
                  </a:cubicBezTo>
                  <a:cubicBezTo>
                    <a:pt x="336" y="145"/>
                    <a:pt x="336" y="146"/>
                    <a:pt x="337" y="147"/>
                  </a:cubicBezTo>
                  <a:cubicBezTo>
                    <a:pt x="337" y="148"/>
                    <a:pt x="337" y="148"/>
                    <a:pt x="337" y="148"/>
                  </a:cubicBezTo>
                  <a:cubicBezTo>
                    <a:pt x="339" y="151"/>
                    <a:pt x="340" y="155"/>
                    <a:pt x="342" y="158"/>
                  </a:cubicBezTo>
                  <a:cubicBezTo>
                    <a:pt x="342" y="165"/>
                    <a:pt x="335" y="174"/>
                    <a:pt x="327" y="175"/>
                  </a:cubicBezTo>
                  <a:cubicBezTo>
                    <a:pt x="321" y="176"/>
                    <a:pt x="316" y="176"/>
                    <a:pt x="311" y="174"/>
                  </a:cubicBezTo>
                  <a:cubicBezTo>
                    <a:pt x="308" y="173"/>
                    <a:pt x="306" y="172"/>
                    <a:pt x="303" y="172"/>
                  </a:cubicBezTo>
                  <a:cubicBezTo>
                    <a:pt x="299" y="170"/>
                    <a:pt x="293" y="169"/>
                    <a:pt x="288" y="167"/>
                  </a:cubicBezTo>
                  <a:cubicBezTo>
                    <a:pt x="285" y="167"/>
                    <a:pt x="282" y="165"/>
                    <a:pt x="281" y="164"/>
                  </a:cubicBezTo>
                  <a:cubicBezTo>
                    <a:pt x="280" y="163"/>
                    <a:pt x="279" y="158"/>
                    <a:pt x="278" y="156"/>
                  </a:cubicBezTo>
                  <a:cubicBezTo>
                    <a:pt x="277" y="153"/>
                    <a:pt x="275" y="150"/>
                    <a:pt x="274" y="148"/>
                  </a:cubicBezTo>
                  <a:cubicBezTo>
                    <a:pt x="272" y="142"/>
                    <a:pt x="269" y="137"/>
                    <a:pt x="267" y="132"/>
                  </a:cubicBezTo>
                  <a:cubicBezTo>
                    <a:pt x="266" y="141"/>
                    <a:pt x="266" y="156"/>
                    <a:pt x="267" y="168"/>
                  </a:cubicBezTo>
                  <a:cubicBezTo>
                    <a:pt x="267" y="178"/>
                    <a:pt x="255" y="179"/>
                    <a:pt x="247" y="179"/>
                  </a:cubicBezTo>
                  <a:cubicBezTo>
                    <a:pt x="243" y="179"/>
                    <a:pt x="239" y="178"/>
                    <a:pt x="235" y="178"/>
                  </a:cubicBezTo>
                  <a:cubicBezTo>
                    <a:pt x="232" y="176"/>
                    <a:pt x="227" y="171"/>
                    <a:pt x="222" y="172"/>
                  </a:cubicBezTo>
                  <a:cubicBezTo>
                    <a:pt x="220" y="172"/>
                    <a:pt x="219" y="174"/>
                    <a:pt x="217" y="174"/>
                  </a:cubicBezTo>
                  <a:cubicBezTo>
                    <a:pt x="212" y="175"/>
                    <a:pt x="208" y="175"/>
                    <a:pt x="205" y="171"/>
                  </a:cubicBezTo>
                  <a:cubicBezTo>
                    <a:pt x="203" y="171"/>
                    <a:pt x="200" y="170"/>
                    <a:pt x="198" y="168"/>
                  </a:cubicBezTo>
                  <a:cubicBezTo>
                    <a:pt x="195" y="168"/>
                    <a:pt x="194" y="170"/>
                    <a:pt x="193" y="171"/>
                  </a:cubicBezTo>
                  <a:cubicBezTo>
                    <a:pt x="190" y="173"/>
                    <a:pt x="186" y="172"/>
                    <a:pt x="182" y="172"/>
                  </a:cubicBezTo>
                  <a:cubicBezTo>
                    <a:pt x="179" y="172"/>
                    <a:pt x="176" y="172"/>
                    <a:pt x="173" y="172"/>
                  </a:cubicBezTo>
                  <a:cubicBezTo>
                    <a:pt x="169" y="172"/>
                    <a:pt x="165" y="170"/>
                    <a:pt x="161" y="171"/>
                  </a:cubicBezTo>
                  <a:cubicBezTo>
                    <a:pt x="158" y="170"/>
                    <a:pt x="156" y="170"/>
                    <a:pt x="154" y="169"/>
                  </a:cubicBezTo>
                  <a:cubicBezTo>
                    <a:pt x="151" y="172"/>
                    <a:pt x="140" y="173"/>
                    <a:pt x="138" y="172"/>
                  </a:cubicBezTo>
                  <a:cubicBezTo>
                    <a:pt x="137" y="172"/>
                    <a:pt x="138" y="173"/>
                    <a:pt x="137" y="173"/>
                  </a:cubicBezTo>
                  <a:cubicBezTo>
                    <a:pt x="134" y="171"/>
                    <a:pt x="122" y="171"/>
                    <a:pt x="115" y="169"/>
                  </a:cubicBezTo>
                  <a:cubicBezTo>
                    <a:pt x="114" y="169"/>
                    <a:pt x="114" y="172"/>
                    <a:pt x="113" y="171"/>
                  </a:cubicBezTo>
                  <a:cubicBezTo>
                    <a:pt x="112" y="171"/>
                    <a:pt x="112" y="170"/>
                    <a:pt x="112" y="168"/>
                  </a:cubicBezTo>
                  <a:cubicBezTo>
                    <a:pt x="111" y="170"/>
                    <a:pt x="109" y="171"/>
                    <a:pt x="109" y="171"/>
                  </a:cubicBezTo>
                  <a:cubicBezTo>
                    <a:pt x="102" y="171"/>
                    <a:pt x="94" y="173"/>
                    <a:pt x="86" y="170"/>
                  </a:cubicBezTo>
                  <a:cubicBezTo>
                    <a:pt x="81" y="165"/>
                    <a:pt x="75" y="160"/>
                    <a:pt x="68" y="157"/>
                  </a:cubicBezTo>
                  <a:cubicBezTo>
                    <a:pt x="69" y="144"/>
                    <a:pt x="69" y="131"/>
                    <a:pt x="70" y="117"/>
                  </a:cubicBezTo>
                  <a:cubicBezTo>
                    <a:pt x="65" y="128"/>
                    <a:pt x="60" y="139"/>
                    <a:pt x="55" y="150"/>
                  </a:cubicBezTo>
                  <a:cubicBezTo>
                    <a:pt x="53" y="155"/>
                    <a:pt x="51" y="162"/>
                    <a:pt x="48" y="167"/>
                  </a:cubicBezTo>
                  <a:cubicBezTo>
                    <a:pt x="46" y="169"/>
                    <a:pt x="45" y="167"/>
                    <a:pt x="43" y="169"/>
                  </a:cubicBezTo>
                  <a:cubicBezTo>
                    <a:pt x="38" y="167"/>
                    <a:pt x="31" y="166"/>
                    <a:pt x="28" y="161"/>
                  </a:cubicBezTo>
                  <a:cubicBezTo>
                    <a:pt x="19" y="157"/>
                    <a:pt x="9" y="153"/>
                    <a:pt x="0" y="150"/>
                  </a:cubicBezTo>
                  <a:cubicBezTo>
                    <a:pt x="0" y="149"/>
                    <a:pt x="1" y="147"/>
                    <a:pt x="0" y="147"/>
                  </a:cubicBezTo>
                  <a:cubicBezTo>
                    <a:pt x="7" y="132"/>
                    <a:pt x="15" y="118"/>
                    <a:pt x="22" y="104"/>
                  </a:cubicBezTo>
                  <a:cubicBezTo>
                    <a:pt x="22" y="98"/>
                    <a:pt x="26" y="94"/>
                    <a:pt x="28" y="89"/>
                  </a:cubicBezTo>
                  <a:cubicBezTo>
                    <a:pt x="32" y="79"/>
                    <a:pt x="37" y="72"/>
                    <a:pt x="41" y="63"/>
                  </a:cubicBezTo>
                  <a:cubicBezTo>
                    <a:pt x="43" y="59"/>
                    <a:pt x="48" y="49"/>
                    <a:pt x="52" y="47"/>
                  </a:cubicBezTo>
                  <a:cubicBezTo>
                    <a:pt x="54" y="45"/>
                    <a:pt x="59" y="44"/>
                    <a:pt x="62" y="44"/>
                  </a:cubicBezTo>
                  <a:cubicBezTo>
                    <a:pt x="64" y="43"/>
                    <a:pt x="66" y="43"/>
                    <a:pt x="68" y="42"/>
                  </a:cubicBezTo>
                  <a:cubicBezTo>
                    <a:pt x="72" y="41"/>
                    <a:pt x="76" y="42"/>
                    <a:pt x="79" y="39"/>
                  </a:cubicBezTo>
                  <a:close/>
                  <a:moveTo>
                    <a:pt x="246" y="177"/>
                  </a:moveTo>
                  <a:cubicBezTo>
                    <a:pt x="252" y="177"/>
                    <a:pt x="262" y="175"/>
                    <a:pt x="264" y="171"/>
                  </a:cubicBezTo>
                  <a:cubicBezTo>
                    <a:pt x="264" y="169"/>
                    <a:pt x="264" y="164"/>
                    <a:pt x="264" y="161"/>
                  </a:cubicBezTo>
                  <a:cubicBezTo>
                    <a:pt x="264" y="153"/>
                    <a:pt x="264" y="141"/>
                    <a:pt x="264" y="132"/>
                  </a:cubicBezTo>
                  <a:cubicBezTo>
                    <a:pt x="264" y="127"/>
                    <a:pt x="263" y="121"/>
                    <a:pt x="263" y="115"/>
                  </a:cubicBezTo>
                  <a:cubicBezTo>
                    <a:pt x="263" y="103"/>
                    <a:pt x="262" y="92"/>
                    <a:pt x="262" y="80"/>
                  </a:cubicBezTo>
                  <a:cubicBezTo>
                    <a:pt x="263" y="53"/>
                    <a:pt x="264" y="32"/>
                    <a:pt x="262" y="10"/>
                  </a:cubicBezTo>
                  <a:cubicBezTo>
                    <a:pt x="261" y="10"/>
                    <a:pt x="261" y="8"/>
                    <a:pt x="261" y="8"/>
                  </a:cubicBezTo>
                  <a:cubicBezTo>
                    <a:pt x="257" y="5"/>
                    <a:pt x="253" y="5"/>
                    <a:pt x="249" y="5"/>
                  </a:cubicBezTo>
                  <a:cubicBezTo>
                    <a:pt x="246" y="4"/>
                    <a:pt x="243" y="4"/>
                    <a:pt x="241" y="4"/>
                  </a:cubicBezTo>
                  <a:cubicBezTo>
                    <a:pt x="237" y="5"/>
                    <a:pt x="230" y="6"/>
                    <a:pt x="229" y="10"/>
                  </a:cubicBezTo>
                  <a:cubicBezTo>
                    <a:pt x="227" y="15"/>
                    <a:pt x="229" y="27"/>
                    <a:pt x="229" y="32"/>
                  </a:cubicBezTo>
                  <a:cubicBezTo>
                    <a:pt x="229" y="38"/>
                    <a:pt x="229" y="45"/>
                    <a:pt x="230" y="52"/>
                  </a:cubicBezTo>
                  <a:cubicBezTo>
                    <a:pt x="231" y="60"/>
                    <a:pt x="233" y="69"/>
                    <a:pt x="233" y="79"/>
                  </a:cubicBezTo>
                  <a:cubicBezTo>
                    <a:pt x="233" y="94"/>
                    <a:pt x="234" y="112"/>
                    <a:pt x="233" y="128"/>
                  </a:cubicBezTo>
                  <a:cubicBezTo>
                    <a:pt x="232" y="131"/>
                    <a:pt x="233" y="133"/>
                    <a:pt x="233" y="137"/>
                  </a:cubicBezTo>
                  <a:cubicBezTo>
                    <a:pt x="233" y="149"/>
                    <a:pt x="232" y="161"/>
                    <a:pt x="231" y="173"/>
                  </a:cubicBezTo>
                  <a:cubicBezTo>
                    <a:pt x="235" y="175"/>
                    <a:pt x="240" y="177"/>
                    <a:pt x="246" y="177"/>
                  </a:cubicBezTo>
                  <a:close/>
                  <a:moveTo>
                    <a:pt x="208" y="19"/>
                  </a:moveTo>
                  <a:cubicBezTo>
                    <a:pt x="208" y="28"/>
                    <a:pt x="208" y="39"/>
                    <a:pt x="208" y="45"/>
                  </a:cubicBezTo>
                  <a:cubicBezTo>
                    <a:pt x="212" y="46"/>
                    <a:pt x="218" y="47"/>
                    <a:pt x="222" y="48"/>
                  </a:cubicBezTo>
                  <a:cubicBezTo>
                    <a:pt x="222" y="49"/>
                    <a:pt x="223" y="49"/>
                    <a:pt x="224" y="50"/>
                  </a:cubicBezTo>
                  <a:cubicBezTo>
                    <a:pt x="225" y="55"/>
                    <a:pt x="224" y="62"/>
                    <a:pt x="224" y="68"/>
                  </a:cubicBezTo>
                  <a:cubicBezTo>
                    <a:pt x="224" y="85"/>
                    <a:pt x="226" y="104"/>
                    <a:pt x="225" y="123"/>
                  </a:cubicBezTo>
                  <a:cubicBezTo>
                    <a:pt x="225" y="137"/>
                    <a:pt x="225" y="151"/>
                    <a:pt x="224" y="168"/>
                  </a:cubicBezTo>
                  <a:cubicBezTo>
                    <a:pt x="226" y="169"/>
                    <a:pt x="226" y="170"/>
                    <a:pt x="229" y="171"/>
                  </a:cubicBezTo>
                  <a:cubicBezTo>
                    <a:pt x="231" y="152"/>
                    <a:pt x="230" y="134"/>
                    <a:pt x="230" y="111"/>
                  </a:cubicBezTo>
                  <a:cubicBezTo>
                    <a:pt x="230" y="108"/>
                    <a:pt x="231" y="105"/>
                    <a:pt x="231" y="102"/>
                  </a:cubicBezTo>
                  <a:cubicBezTo>
                    <a:pt x="231" y="94"/>
                    <a:pt x="231" y="85"/>
                    <a:pt x="231" y="77"/>
                  </a:cubicBezTo>
                  <a:cubicBezTo>
                    <a:pt x="230" y="68"/>
                    <a:pt x="228" y="58"/>
                    <a:pt x="228" y="48"/>
                  </a:cubicBezTo>
                  <a:cubicBezTo>
                    <a:pt x="227" y="38"/>
                    <a:pt x="227" y="29"/>
                    <a:pt x="226" y="19"/>
                  </a:cubicBezTo>
                  <a:cubicBezTo>
                    <a:pt x="226" y="16"/>
                    <a:pt x="227" y="14"/>
                    <a:pt x="225" y="11"/>
                  </a:cubicBezTo>
                  <a:cubicBezTo>
                    <a:pt x="219" y="14"/>
                    <a:pt x="214" y="16"/>
                    <a:pt x="208" y="19"/>
                  </a:cubicBezTo>
                  <a:close/>
                  <a:moveTo>
                    <a:pt x="123" y="38"/>
                  </a:moveTo>
                  <a:cubicBezTo>
                    <a:pt x="128" y="39"/>
                    <a:pt x="132" y="40"/>
                    <a:pt x="137" y="40"/>
                  </a:cubicBezTo>
                  <a:cubicBezTo>
                    <a:pt x="140" y="40"/>
                    <a:pt x="145" y="39"/>
                    <a:pt x="146" y="39"/>
                  </a:cubicBezTo>
                  <a:cubicBezTo>
                    <a:pt x="147" y="39"/>
                    <a:pt x="149" y="38"/>
                    <a:pt x="150" y="37"/>
                  </a:cubicBezTo>
                  <a:cubicBezTo>
                    <a:pt x="150" y="32"/>
                    <a:pt x="150" y="27"/>
                    <a:pt x="149" y="23"/>
                  </a:cubicBezTo>
                  <a:cubicBezTo>
                    <a:pt x="145" y="22"/>
                    <a:pt x="140" y="20"/>
                    <a:pt x="134" y="20"/>
                  </a:cubicBezTo>
                  <a:cubicBezTo>
                    <a:pt x="128" y="20"/>
                    <a:pt x="117" y="20"/>
                    <a:pt x="115" y="23"/>
                  </a:cubicBezTo>
                  <a:cubicBezTo>
                    <a:pt x="113" y="25"/>
                    <a:pt x="114" y="28"/>
                    <a:pt x="114" y="31"/>
                  </a:cubicBezTo>
                  <a:cubicBezTo>
                    <a:pt x="114" y="34"/>
                    <a:pt x="113" y="36"/>
                    <a:pt x="114" y="38"/>
                  </a:cubicBezTo>
                  <a:cubicBezTo>
                    <a:pt x="116" y="35"/>
                    <a:pt x="120" y="38"/>
                    <a:pt x="123" y="38"/>
                  </a:cubicBezTo>
                  <a:close/>
                  <a:moveTo>
                    <a:pt x="86" y="34"/>
                  </a:moveTo>
                  <a:cubicBezTo>
                    <a:pt x="86" y="36"/>
                    <a:pt x="85" y="39"/>
                    <a:pt x="85" y="41"/>
                  </a:cubicBezTo>
                  <a:cubicBezTo>
                    <a:pt x="90" y="42"/>
                    <a:pt x="94" y="46"/>
                    <a:pt x="98" y="49"/>
                  </a:cubicBezTo>
                  <a:cubicBezTo>
                    <a:pt x="99" y="52"/>
                    <a:pt x="96" y="57"/>
                    <a:pt x="95" y="61"/>
                  </a:cubicBezTo>
                  <a:cubicBezTo>
                    <a:pt x="101" y="60"/>
                    <a:pt x="105" y="61"/>
                    <a:pt x="109" y="63"/>
                  </a:cubicBezTo>
                  <a:cubicBezTo>
                    <a:pt x="109" y="66"/>
                    <a:pt x="108" y="69"/>
                    <a:pt x="110" y="71"/>
                  </a:cubicBezTo>
                  <a:cubicBezTo>
                    <a:pt x="111" y="87"/>
                    <a:pt x="112" y="105"/>
                    <a:pt x="111" y="121"/>
                  </a:cubicBezTo>
                  <a:cubicBezTo>
                    <a:pt x="111" y="124"/>
                    <a:pt x="110" y="126"/>
                    <a:pt x="110" y="129"/>
                  </a:cubicBezTo>
                  <a:cubicBezTo>
                    <a:pt x="110" y="138"/>
                    <a:pt x="111" y="148"/>
                    <a:pt x="111" y="157"/>
                  </a:cubicBezTo>
                  <a:cubicBezTo>
                    <a:pt x="110" y="160"/>
                    <a:pt x="109" y="163"/>
                    <a:pt x="112" y="165"/>
                  </a:cubicBezTo>
                  <a:cubicBezTo>
                    <a:pt x="111" y="163"/>
                    <a:pt x="113" y="157"/>
                    <a:pt x="111" y="154"/>
                  </a:cubicBezTo>
                  <a:cubicBezTo>
                    <a:pt x="111" y="153"/>
                    <a:pt x="112" y="154"/>
                    <a:pt x="112" y="153"/>
                  </a:cubicBezTo>
                  <a:cubicBezTo>
                    <a:pt x="112" y="139"/>
                    <a:pt x="112" y="122"/>
                    <a:pt x="112" y="108"/>
                  </a:cubicBezTo>
                  <a:cubicBezTo>
                    <a:pt x="113" y="97"/>
                    <a:pt x="112" y="85"/>
                    <a:pt x="112" y="75"/>
                  </a:cubicBezTo>
                  <a:cubicBezTo>
                    <a:pt x="112" y="66"/>
                    <a:pt x="112" y="56"/>
                    <a:pt x="112" y="48"/>
                  </a:cubicBezTo>
                  <a:cubicBezTo>
                    <a:pt x="112" y="40"/>
                    <a:pt x="112" y="32"/>
                    <a:pt x="111" y="24"/>
                  </a:cubicBezTo>
                  <a:cubicBezTo>
                    <a:pt x="111" y="24"/>
                    <a:pt x="111" y="24"/>
                    <a:pt x="111" y="24"/>
                  </a:cubicBezTo>
                  <a:cubicBezTo>
                    <a:pt x="105" y="28"/>
                    <a:pt x="93" y="31"/>
                    <a:pt x="86" y="34"/>
                  </a:cubicBezTo>
                  <a:close/>
                  <a:moveTo>
                    <a:pt x="179" y="170"/>
                  </a:moveTo>
                  <a:cubicBezTo>
                    <a:pt x="186" y="171"/>
                    <a:pt x="192" y="169"/>
                    <a:pt x="194" y="165"/>
                  </a:cubicBezTo>
                  <a:cubicBezTo>
                    <a:pt x="195" y="157"/>
                    <a:pt x="194" y="147"/>
                    <a:pt x="194" y="139"/>
                  </a:cubicBezTo>
                  <a:cubicBezTo>
                    <a:pt x="194" y="120"/>
                    <a:pt x="194" y="103"/>
                    <a:pt x="195" y="87"/>
                  </a:cubicBezTo>
                  <a:cubicBezTo>
                    <a:pt x="196" y="79"/>
                    <a:pt x="195" y="70"/>
                    <a:pt x="195" y="61"/>
                  </a:cubicBezTo>
                  <a:cubicBezTo>
                    <a:pt x="195" y="60"/>
                    <a:pt x="195" y="58"/>
                    <a:pt x="195" y="57"/>
                  </a:cubicBezTo>
                  <a:cubicBezTo>
                    <a:pt x="195" y="55"/>
                    <a:pt x="195" y="54"/>
                    <a:pt x="195" y="52"/>
                  </a:cubicBezTo>
                  <a:cubicBezTo>
                    <a:pt x="195" y="48"/>
                    <a:pt x="197" y="39"/>
                    <a:pt x="194" y="35"/>
                  </a:cubicBezTo>
                  <a:cubicBezTo>
                    <a:pt x="193" y="33"/>
                    <a:pt x="188" y="31"/>
                    <a:pt x="185" y="31"/>
                  </a:cubicBezTo>
                  <a:cubicBezTo>
                    <a:pt x="180" y="30"/>
                    <a:pt x="176" y="31"/>
                    <a:pt x="171" y="30"/>
                  </a:cubicBezTo>
                  <a:cubicBezTo>
                    <a:pt x="166" y="29"/>
                    <a:pt x="161" y="28"/>
                    <a:pt x="158" y="29"/>
                  </a:cubicBezTo>
                  <a:cubicBezTo>
                    <a:pt x="157" y="29"/>
                    <a:pt x="154" y="30"/>
                    <a:pt x="154" y="32"/>
                  </a:cubicBezTo>
                  <a:cubicBezTo>
                    <a:pt x="153" y="32"/>
                    <a:pt x="154" y="33"/>
                    <a:pt x="154" y="34"/>
                  </a:cubicBezTo>
                  <a:cubicBezTo>
                    <a:pt x="154" y="36"/>
                    <a:pt x="154" y="40"/>
                    <a:pt x="154" y="43"/>
                  </a:cubicBezTo>
                  <a:cubicBezTo>
                    <a:pt x="154" y="44"/>
                    <a:pt x="153" y="45"/>
                    <a:pt x="153" y="46"/>
                  </a:cubicBezTo>
                  <a:cubicBezTo>
                    <a:pt x="153" y="50"/>
                    <a:pt x="153" y="54"/>
                    <a:pt x="153" y="57"/>
                  </a:cubicBezTo>
                  <a:cubicBezTo>
                    <a:pt x="153" y="66"/>
                    <a:pt x="155" y="77"/>
                    <a:pt x="155" y="88"/>
                  </a:cubicBezTo>
                  <a:cubicBezTo>
                    <a:pt x="155" y="93"/>
                    <a:pt x="155" y="98"/>
                    <a:pt x="155" y="103"/>
                  </a:cubicBezTo>
                  <a:cubicBezTo>
                    <a:pt x="155" y="108"/>
                    <a:pt x="156" y="113"/>
                    <a:pt x="156" y="118"/>
                  </a:cubicBezTo>
                  <a:cubicBezTo>
                    <a:pt x="156" y="126"/>
                    <a:pt x="156" y="134"/>
                    <a:pt x="156" y="142"/>
                  </a:cubicBezTo>
                  <a:cubicBezTo>
                    <a:pt x="155" y="150"/>
                    <a:pt x="154" y="159"/>
                    <a:pt x="156" y="167"/>
                  </a:cubicBezTo>
                  <a:cubicBezTo>
                    <a:pt x="162" y="167"/>
                    <a:pt x="171" y="169"/>
                    <a:pt x="179" y="170"/>
                  </a:cubicBezTo>
                  <a:close/>
                  <a:moveTo>
                    <a:pt x="114" y="47"/>
                  </a:moveTo>
                  <a:cubicBezTo>
                    <a:pt x="118" y="47"/>
                    <a:pt x="122" y="50"/>
                    <a:pt x="127" y="51"/>
                  </a:cubicBezTo>
                  <a:cubicBezTo>
                    <a:pt x="133" y="52"/>
                    <a:pt x="146" y="53"/>
                    <a:pt x="151" y="49"/>
                  </a:cubicBezTo>
                  <a:cubicBezTo>
                    <a:pt x="150" y="45"/>
                    <a:pt x="150" y="44"/>
                    <a:pt x="151" y="40"/>
                  </a:cubicBezTo>
                  <a:cubicBezTo>
                    <a:pt x="140" y="44"/>
                    <a:pt x="126" y="42"/>
                    <a:pt x="114" y="39"/>
                  </a:cubicBezTo>
                  <a:cubicBezTo>
                    <a:pt x="113" y="42"/>
                    <a:pt x="114" y="44"/>
                    <a:pt x="114" y="47"/>
                  </a:cubicBezTo>
                  <a:close/>
                  <a:moveTo>
                    <a:pt x="94" y="49"/>
                  </a:moveTo>
                  <a:cubicBezTo>
                    <a:pt x="90" y="47"/>
                    <a:pt x="86" y="43"/>
                    <a:pt x="80" y="43"/>
                  </a:cubicBezTo>
                  <a:cubicBezTo>
                    <a:pt x="79" y="44"/>
                    <a:pt x="77" y="45"/>
                    <a:pt x="77" y="47"/>
                  </a:cubicBezTo>
                  <a:cubicBezTo>
                    <a:pt x="84" y="47"/>
                    <a:pt x="88" y="52"/>
                    <a:pt x="94" y="55"/>
                  </a:cubicBezTo>
                  <a:cubicBezTo>
                    <a:pt x="95" y="52"/>
                    <a:pt x="96" y="51"/>
                    <a:pt x="94" y="49"/>
                  </a:cubicBezTo>
                  <a:close/>
                  <a:moveTo>
                    <a:pt x="52" y="50"/>
                  </a:moveTo>
                  <a:cubicBezTo>
                    <a:pt x="43" y="64"/>
                    <a:pt x="36" y="80"/>
                    <a:pt x="28" y="95"/>
                  </a:cubicBezTo>
                  <a:cubicBezTo>
                    <a:pt x="28" y="96"/>
                    <a:pt x="27" y="97"/>
                    <a:pt x="26" y="98"/>
                  </a:cubicBezTo>
                  <a:cubicBezTo>
                    <a:pt x="25" y="100"/>
                    <a:pt x="25" y="103"/>
                    <a:pt x="24" y="105"/>
                  </a:cubicBezTo>
                  <a:cubicBezTo>
                    <a:pt x="21" y="113"/>
                    <a:pt x="15" y="121"/>
                    <a:pt x="12" y="130"/>
                  </a:cubicBezTo>
                  <a:cubicBezTo>
                    <a:pt x="8" y="135"/>
                    <a:pt x="6" y="141"/>
                    <a:pt x="4" y="147"/>
                  </a:cubicBezTo>
                  <a:cubicBezTo>
                    <a:pt x="6" y="150"/>
                    <a:pt x="11" y="151"/>
                    <a:pt x="13" y="152"/>
                  </a:cubicBezTo>
                  <a:cubicBezTo>
                    <a:pt x="14" y="153"/>
                    <a:pt x="15" y="153"/>
                    <a:pt x="15" y="153"/>
                  </a:cubicBezTo>
                  <a:cubicBezTo>
                    <a:pt x="20" y="155"/>
                    <a:pt x="24" y="156"/>
                    <a:pt x="27" y="156"/>
                  </a:cubicBezTo>
                  <a:cubicBezTo>
                    <a:pt x="28" y="155"/>
                    <a:pt x="28" y="154"/>
                    <a:pt x="28" y="152"/>
                  </a:cubicBezTo>
                  <a:cubicBezTo>
                    <a:pt x="28" y="151"/>
                    <a:pt x="29" y="152"/>
                    <a:pt x="30" y="151"/>
                  </a:cubicBezTo>
                  <a:cubicBezTo>
                    <a:pt x="37" y="135"/>
                    <a:pt x="45" y="119"/>
                    <a:pt x="51" y="102"/>
                  </a:cubicBezTo>
                  <a:cubicBezTo>
                    <a:pt x="58" y="85"/>
                    <a:pt x="65" y="65"/>
                    <a:pt x="74" y="50"/>
                  </a:cubicBezTo>
                  <a:cubicBezTo>
                    <a:pt x="73" y="49"/>
                    <a:pt x="72" y="49"/>
                    <a:pt x="72" y="48"/>
                  </a:cubicBezTo>
                  <a:cubicBezTo>
                    <a:pt x="74" y="47"/>
                    <a:pt x="75" y="47"/>
                    <a:pt x="75" y="45"/>
                  </a:cubicBezTo>
                  <a:cubicBezTo>
                    <a:pt x="69" y="44"/>
                    <a:pt x="58" y="46"/>
                    <a:pt x="52" y="50"/>
                  </a:cubicBezTo>
                  <a:close/>
                  <a:moveTo>
                    <a:pt x="222" y="152"/>
                  </a:moveTo>
                  <a:cubicBezTo>
                    <a:pt x="223" y="137"/>
                    <a:pt x="223" y="119"/>
                    <a:pt x="223" y="105"/>
                  </a:cubicBezTo>
                  <a:cubicBezTo>
                    <a:pt x="223" y="100"/>
                    <a:pt x="222" y="96"/>
                    <a:pt x="222" y="93"/>
                  </a:cubicBezTo>
                  <a:cubicBezTo>
                    <a:pt x="222" y="91"/>
                    <a:pt x="222" y="90"/>
                    <a:pt x="222" y="88"/>
                  </a:cubicBezTo>
                  <a:cubicBezTo>
                    <a:pt x="222" y="82"/>
                    <a:pt x="222" y="76"/>
                    <a:pt x="222" y="70"/>
                  </a:cubicBezTo>
                  <a:cubicBezTo>
                    <a:pt x="222" y="65"/>
                    <a:pt x="223" y="53"/>
                    <a:pt x="221" y="51"/>
                  </a:cubicBezTo>
                  <a:cubicBezTo>
                    <a:pt x="220" y="50"/>
                    <a:pt x="211" y="48"/>
                    <a:pt x="208" y="48"/>
                  </a:cubicBezTo>
                  <a:cubicBezTo>
                    <a:pt x="208" y="48"/>
                    <a:pt x="206" y="48"/>
                    <a:pt x="205" y="49"/>
                  </a:cubicBezTo>
                  <a:cubicBezTo>
                    <a:pt x="206" y="53"/>
                    <a:pt x="205" y="58"/>
                    <a:pt x="205" y="63"/>
                  </a:cubicBezTo>
                  <a:cubicBezTo>
                    <a:pt x="205" y="68"/>
                    <a:pt x="205" y="73"/>
                    <a:pt x="205" y="77"/>
                  </a:cubicBezTo>
                  <a:cubicBezTo>
                    <a:pt x="205" y="87"/>
                    <a:pt x="206" y="97"/>
                    <a:pt x="206" y="107"/>
                  </a:cubicBezTo>
                  <a:cubicBezTo>
                    <a:pt x="207" y="128"/>
                    <a:pt x="206" y="149"/>
                    <a:pt x="205" y="169"/>
                  </a:cubicBezTo>
                  <a:cubicBezTo>
                    <a:pt x="209" y="174"/>
                    <a:pt x="217" y="172"/>
                    <a:pt x="221" y="170"/>
                  </a:cubicBezTo>
                  <a:cubicBezTo>
                    <a:pt x="223" y="164"/>
                    <a:pt x="222" y="158"/>
                    <a:pt x="222" y="152"/>
                  </a:cubicBezTo>
                  <a:close/>
                  <a:moveTo>
                    <a:pt x="68" y="115"/>
                  </a:moveTo>
                  <a:cubicBezTo>
                    <a:pt x="68" y="114"/>
                    <a:pt x="69" y="113"/>
                    <a:pt x="70" y="111"/>
                  </a:cubicBezTo>
                  <a:cubicBezTo>
                    <a:pt x="69" y="112"/>
                    <a:pt x="68" y="112"/>
                    <a:pt x="67" y="111"/>
                  </a:cubicBezTo>
                  <a:cubicBezTo>
                    <a:pt x="67" y="107"/>
                    <a:pt x="62" y="108"/>
                    <a:pt x="60" y="105"/>
                  </a:cubicBezTo>
                  <a:cubicBezTo>
                    <a:pt x="60" y="105"/>
                    <a:pt x="60" y="103"/>
                    <a:pt x="62" y="103"/>
                  </a:cubicBezTo>
                  <a:cubicBezTo>
                    <a:pt x="63" y="97"/>
                    <a:pt x="68" y="93"/>
                    <a:pt x="69" y="85"/>
                  </a:cubicBezTo>
                  <a:cubicBezTo>
                    <a:pt x="72" y="82"/>
                    <a:pt x="76" y="87"/>
                    <a:pt x="79" y="88"/>
                  </a:cubicBezTo>
                  <a:cubicBezTo>
                    <a:pt x="80" y="87"/>
                    <a:pt x="81" y="86"/>
                    <a:pt x="81" y="85"/>
                  </a:cubicBezTo>
                  <a:cubicBezTo>
                    <a:pt x="78" y="82"/>
                    <a:pt x="75" y="83"/>
                    <a:pt x="72" y="81"/>
                  </a:cubicBezTo>
                  <a:cubicBezTo>
                    <a:pt x="71" y="76"/>
                    <a:pt x="76" y="76"/>
                    <a:pt x="76" y="71"/>
                  </a:cubicBezTo>
                  <a:cubicBezTo>
                    <a:pt x="78" y="69"/>
                    <a:pt x="79" y="66"/>
                    <a:pt x="80" y="63"/>
                  </a:cubicBezTo>
                  <a:cubicBezTo>
                    <a:pt x="81" y="61"/>
                    <a:pt x="81" y="57"/>
                    <a:pt x="82" y="59"/>
                  </a:cubicBezTo>
                  <a:cubicBezTo>
                    <a:pt x="82" y="58"/>
                    <a:pt x="81" y="58"/>
                    <a:pt x="82" y="58"/>
                  </a:cubicBezTo>
                  <a:cubicBezTo>
                    <a:pt x="86" y="56"/>
                    <a:pt x="89" y="59"/>
                    <a:pt x="92" y="61"/>
                  </a:cubicBezTo>
                  <a:cubicBezTo>
                    <a:pt x="92" y="60"/>
                    <a:pt x="93" y="59"/>
                    <a:pt x="93" y="58"/>
                  </a:cubicBezTo>
                  <a:cubicBezTo>
                    <a:pt x="89" y="53"/>
                    <a:pt x="83" y="50"/>
                    <a:pt x="76" y="49"/>
                  </a:cubicBezTo>
                  <a:cubicBezTo>
                    <a:pt x="76" y="51"/>
                    <a:pt x="74" y="52"/>
                    <a:pt x="75" y="53"/>
                  </a:cubicBezTo>
                  <a:cubicBezTo>
                    <a:pt x="77" y="54"/>
                    <a:pt x="82" y="57"/>
                    <a:pt x="78" y="60"/>
                  </a:cubicBezTo>
                  <a:cubicBezTo>
                    <a:pt x="78" y="61"/>
                    <a:pt x="77" y="62"/>
                    <a:pt x="77" y="63"/>
                  </a:cubicBezTo>
                  <a:cubicBezTo>
                    <a:pt x="75" y="67"/>
                    <a:pt x="73" y="71"/>
                    <a:pt x="72" y="74"/>
                  </a:cubicBezTo>
                  <a:cubicBezTo>
                    <a:pt x="71" y="76"/>
                    <a:pt x="71" y="79"/>
                    <a:pt x="69" y="80"/>
                  </a:cubicBezTo>
                  <a:cubicBezTo>
                    <a:pt x="68" y="79"/>
                    <a:pt x="67" y="78"/>
                    <a:pt x="66" y="77"/>
                  </a:cubicBezTo>
                  <a:cubicBezTo>
                    <a:pt x="65" y="78"/>
                    <a:pt x="64" y="78"/>
                    <a:pt x="63" y="78"/>
                  </a:cubicBezTo>
                  <a:cubicBezTo>
                    <a:pt x="62" y="79"/>
                    <a:pt x="62" y="80"/>
                    <a:pt x="62" y="82"/>
                  </a:cubicBezTo>
                  <a:cubicBezTo>
                    <a:pt x="63" y="83"/>
                    <a:pt x="66" y="84"/>
                    <a:pt x="66" y="86"/>
                  </a:cubicBezTo>
                  <a:cubicBezTo>
                    <a:pt x="66" y="87"/>
                    <a:pt x="64" y="88"/>
                    <a:pt x="63" y="90"/>
                  </a:cubicBezTo>
                  <a:cubicBezTo>
                    <a:pt x="63" y="91"/>
                    <a:pt x="63" y="92"/>
                    <a:pt x="63" y="93"/>
                  </a:cubicBezTo>
                  <a:cubicBezTo>
                    <a:pt x="61" y="97"/>
                    <a:pt x="59" y="102"/>
                    <a:pt x="58" y="105"/>
                  </a:cubicBezTo>
                  <a:cubicBezTo>
                    <a:pt x="57" y="105"/>
                    <a:pt x="57" y="105"/>
                    <a:pt x="56" y="105"/>
                  </a:cubicBezTo>
                  <a:cubicBezTo>
                    <a:pt x="55" y="105"/>
                    <a:pt x="55" y="104"/>
                    <a:pt x="53" y="103"/>
                  </a:cubicBezTo>
                  <a:cubicBezTo>
                    <a:pt x="52" y="105"/>
                    <a:pt x="52" y="107"/>
                    <a:pt x="51" y="108"/>
                  </a:cubicBezTo>
                  <a:cubicBezTo>
                    <a:pt x="53" y="109"/>
                    <a:pt x="55" y="110"/>
                    <a:pt x="55" y="112"/>
                  </a:cubicBezTo>
                  <a:cubicBezTo>
                    <a:pt x="51" y="117"/>
                    <a:pt x="48" y="125"/>
                    <a:pt x="48" y="131"/>
                  </a:cubicBezTo>
                  <a:cubicBezTo>
                    <a:pt x="47" y="132"/>
                    <a:pt x="46" y="132"/>
                    <a:pt x="45" y="133"/>
                  </a:cubicBezTo>
                  <a:cubicBezTo>
                    <a:pt x="44" y="132"/>
                    <a:pt x="43" y="130"/>
                    <a:pt x="42" y="130"/>
                  </a:cubicBezTo>
                  <a:cubicBezTo>
                    <a:pt x="41" y="133"/>
                    <a:pt x="39" y="135"/>
                    <a:pt x="39" y="138"/>
                  </a:cubicBezTo>
                  <a:cubicBezTo>
                    <a:pt x="45" y="136"/>
                    <a:pt x="50" y="141"/>
                    <a:pt x="55" y="143"/>
                  </a:cubicBezTo>
                  <a:cubicBezTo>
                    <a:pt x="56" y="142"/>
                    <a:pt x="57" y="141"/>
                    <a:pt x="57" y="140"/>
                  </a:cubicBezTo>
                  <a:cubicBezTo>
                    <a:pt x="55" y="137"/>
                    <a:pt x="52" y="135"/>
                    <a:pt x="49" y="134"/>
                  </a:cubicBezTo>
                  <a:cubicBezTo>
                    <a:pt x="49" y="134"/>
                    <a:pt x="49" y="133"/>
                    <a:pt x="49" y="133"/>
                  </a:cubicBezTo>
                  <a:cubicBezTo>
                    <a:pt x="49" y="132"/>
                    <a:pt x="49" y="131"/>
                    <a:pt x="50" y="131"/>
                  </a:cubicBezTo>
                  <a:cubicBezTo>
                    <a:pt x="50" y="130"/>
                    <a:pt x="50" y="130"/>
                    <a:pt x="50" y="129"/>
                  </a:cubicBezTo>
                  <a:cubicBezTo>
                    <a:pt x="54" y="126"/>
                    <a:pt x="54" y="120"/>
                    <a:pt x="58" y="117"/>
                  </a:cubicBezTo>
                  <a:cubicBezTo>
                    <a:pt x="58" y="114"/>
                    <a:pt x="58" y="112"/>
                    <a:pt x="60" y="111"/>
                  </a:cubicBezTo>
                  <a:cubicBezTo>
                    <a:pt x="63" y="112"/>
                    <a:pt x="65" y="114"/>
                    <a:pt x="68" y="115"/>
                  </a:cubicBezTo>
                  <a:close/>
                  <a:moveTo>
                    <a:pt x="140" y="54"/>
                  </a:moveTo>
                  <a:cubicBezTo>
                    <a:pt x="131" y="55"/>
                    <a:pt x="122" y="52"/>
                    <a:pt x="114" y="50"/>
                  </a:cubicBezTo>
                  <a:cubicBezTo>
                    <a:pt x="114" y="50"/>
                    <a:pt x="114" y="51"/>
                    <a:pt x="114" y="51"/>
                  </a:cubicBezTo>
                  <a:cubicBezTo>
                    <a:pt x="115" y="82"/>
                    <a:pt x="113" y="115"/>
                    <a:pt x="114" y="142"/>
                  </a:cubicBezTo>
                  <a:cubicBezTo>
                    <a:pt x="115" y="141"/>
                    <a:pt x="117" y="142"/>
                    <a:pt x="117" y="142"/>
                  </a:cubicBezTo>
                  <a:cubicBezTo>
                    <a:pt x="119" y="141"/>
                    <a:pt x="119" y="142"/>
                    <a:pt x="121" y="143"/>
                  </a:cubicBezTo>
                  <a:cubicBezTo>
                    <a:pt x="122" y="143"/>
                    <a:pt x="123" y="142"/>
                    <a:pt x="124" y="143"/>
                  </a:cubicBezTo>
                  <a:cubicBezTo>
                    <a:pt x="125" y="143"/>
                    <a:pt x="126" y="143"/>
                    <a:pt x="126" y="143"/>
                  </a:cubicBezTo>
                  <a:cubicBezTo>
                    <a:pt x="135" y="145"/>
                    <a:pt x="145" y="144"/>
                    <a:pt x="153" y="143"/>
                  </a:cubicBezTo>
                  <a:cubicBezTo>
                    <a:pt x="153" y="132"/>
                    <a:pt x="154" y="121"/>
                    <a:pt x="153" y="110"/>
                  </a:cubicBezTo>
                  <a:cubicBezTo>
                    <a:pt x="152" y="101"/>
                    <a:pt x="153" y="91"/>
                    <a:pt x="152" y="82"/>
                  </a:cubicBezTo>
                  <a:cubicBezTo>
                    <a:pt x="152" y="73"/>
                    <a:pt x="150" y="62"/>
                    <a:pt x="151" y="53"/>
                  </a:cubicBezTo>
                  <a:cubicBezTo>
                    <a:pt x="147" y="52"/>
                    <a:pt x="144" y="54"/>
                    <a:pt x="140" y="54"/>
                  </a:cubicBezTo>
                  <a:close/>
                  <a:moveTo>
                    <a:pt x="197" y="51"/>
                  </a:moveTo>
                  <a:cubicBezTo>
                    <a:pt x="197" y="57"/>
                    <a:pt x="198" y="59"/>
                    <a:pt x="197" y="62"/>
                  </a:cubicBezTo>
                  <a:cubicBezTo>
                    <a:pt x="198" y="70"/>
                    <a:pt x="199" y="78"/>
                    <a:pt x="198" y="86"/>
                  </a:cubicBezTo>
                  <a:cubicBezTo>
                    <a:pt x="196" y="112"/>
                    <a:pt x="197" y="141"/>
                    <a:pt x="198" y="165"/>
                  </a:cubicBezTo>
                  <a:cubicBezTo>
                    <a:pt x="199" y="166"/>
                    <a:pt x="201" y="168"/>
                    <a:pt x="202" y="167"/>
                  </a:cubicBezTo>
                  <a:cubicBezTo>
                    <a:pt x="205" y="146"/>
                    <a:pt x="204" y="126"/>
                    <a:pt x="204" y="105"/>
                  </a:cubicBezTo>
                  <a:cubicBezTo>
                    <a:pt x="204" y="98"/>
                    <a:pt x="203" y="92"/>
                    <a:pt x="202" y="85"/>
                  </a:cubicBezTo>
                  <a:cubicBezTo>
                    <a:pt x="202" y="74"/>
                    <a:pt x="203" y="62"/>
                    <a:pt x="203" y="51"/>
                  </a:cubicBezTo>
                  <a:cubicBezTo>
                    <a:pt x="200" y="51"/>
                    <a:pt x="199" y="52"/>
                    <a:pt x="198" y="51"/>
                  </a:cubicBezTo>
                  <a:cubicBezTo>
                    <a:pt x="198" y="51"/>
                    <a:pt x="197" y="51"/>
                    <a:pt x="197" y="51"/>
                  </a:cubicBezTo>
                  <a:close/>
                  <a:moveTo>
                    <a:pt x="279" y="76"/>
                  </a:moveTo>
                  <a:cubicBezTo>
                    <a:pt x="284" y="75"/>
                    <a:pt x="291" y="72"/>
                    <a:pt x="294" y="68"/>
                  </a:cubicBezTo>
                  <a:cubicBezTo>
                    <a:pt x="296" y="65"/>
                    <a:pt x="293" y="62"/>
                    <a:pt x="292" y="60"/>
                  </a:cubicBezTo>
                  <a:cubicBezTo>
                    <a:pt x="291" y="58"/>
                    <a:pt x="290" y="55"/>
                    <a:pt x="288" y="54"/>
                  </a:cubicBezTo>
                  <a:cubicBezTo>
                    <a:pt x="287" y="54"/>
                    <a:pt x="284" y="54"/>
                    <a:pt x="281" y="54"/>
                  </a:cubicBezTo>
                  <a:cubicBezTo>
                    <a:pt x="279" y="55"/>
                    <a:pt x="276" y="55"/>
                    <a:pt x="275" y="55"/>
                  </a:cubicBezTo>
                  <a:cubicBezTo>
                    <a:pt x="272" y="56"/>
                    <a:pt x="269" y="59"/>
                    <a:pt x="267" y="60"/>
                  </a:cubicBezTo>
                  <a:cubicBezTo>
                    <a:pt x="268" y="61"/>
                    <a:pt x="266" y="62"/>
                    <a:pt x="267" y="63"/>
                  </a:cubicBezTo>
                  <a:cubicBezTo>
                    <a:pt x="266" y="63"/>
                    <a:pt x="265" y="63"/>
                    <a:pt x="265" y="64"/>
                  </a:cubicBezTo>
                  <a:cubicBezTo>
                    <a:pt x="265" y="69"/>
                    <a:pt x="268" y="73"/>
                    <a:pt x="270" y="77"/>
                  </a:cubicBezTo>
                  <a:cubicBezTo>
                    <a:pt x="273" y="76"/>
                    <a:pt x="275" y="76"/>
                    <a:pt x="279" y="76"/>
                  </a:cubicBezTo>
                  <a:close/>
                  <a:moveTo>
                    <a:pt x="73" y="56"/>
                  </a:moveTo>
                  <a:cubicBezTo>
                    <a:pt x="70" y="62"/>
                    <a:pt x="67" y="68"/>
                    <a:pt x="64" y="75"/>
                  </a:cubicBezTo>
                  <a:cubicBezTo>
                    <a:pt x="66" y="74"/>
                    <a:pt x="66" y="76"/>
                    <a:pt x="68" y="76"/>
                  </a:cubicBezTo>
                  <a:cubicBezTo>
                    <a:pt x="71" y="70"/>
                    <a:pt x="74" y="63"/>
                    <a:pt x="76" y="57"/>
                  </a:cubicBezTo>
                  <a:cubicBezTo>
                    <a:pt x="76" y="56"/>
                    <a:pt x="75" y="55"/>
                    <a:pt x="73" y="56"/>
                  </a:cubicBezTo>
                  <a:close/>
                  <a:moveTo>
                    <a:pt x="85" y="61"/>
                  </a:moveTo>
                  <a:cubicBezTo>
                    <a:pt x="83" y="63"/>
                    <a:pt x="82" y="66"/>
                    <a:pt x="80" y="70"/>
                  </a:cubicBezTo>
                  <a:cubicBezTo>
                    <a:pt x="79" y="73"/>
                    <a:pt x="76" y="76"/>
                    <a:pt x="76" y="78"/>
                  </a:cubicBezTo>
                  <a:cubicBezTo>
                    <a:pt x="77" y="81"/>
                    <a:pt x="80" y="81"/>
                    <a:pt x="81" y="83"/>
                  </a:cubicBezTo>
                  <a:cubicBezTo>
                    <a:pt x="86" y="77"/>
                    <a:pt x="88" y="70"/>
                    <a:pt x="91" y="64"/>
                  </a:cubicBezTo>
                  <a:cubicBezTo>
                    <a:pt x="89" y="62"/>
                    <a:pt x="87" y="61"/>
                    <a:pt x="85" y="61"/>
                  </a:cubicBezTo>
                  <a:close/>
                  <a:moveTo>
                    <a:pt x="93" y="64"/>
                  </a:moveTo>
                  <a:cubicBezTo>
                    <a:pt x="91" y="70"/>
                    <a:pt x="86" y="77"/>
                    <a:pt x="84" y="83"/>
                  </a:cubicBezTo>
                  <a:cubicBezTo>
                    <a:pt x="83" y="89"/>
                    <a:pt x="84" y="98"/>
                    <a:pt x="85" y="105"/>
                  </a:cubicBezTo>
                  <a:cubicBezTo>
                    <a:pt x="85" y="111"/>
                    <a:pt x="84" y="117"/>
                    <a:pt x="84" y="123"/>
                  </a:cubicBezTo>
                  <a:cubicBezTo>
                    <a:pt x="85" y="135"/>
                    <a:pt x="85" y="150"/>
                    <a:pt x="85" y="163"/>
                  </a:cubicBezTo>
                  <a:cubicBezTo>
                    <a:pt x="85" y="164"/>
                    <a:pt x="87" y="165"/>
                    <a:pt x="86" y="167"/>
                  </a:cubicBezTo>
                  <a:cubicBezTo>
                    <a:pt x="93" y="170"/>
                    <a:pt x="101" y="169"/>
                    <a:pt x="107" y="167"/>
                  </a:cubicBezTo>
                  <a:cubicBezTo>
                    <a:pt x="109" y="159"/>
                    <a:pt x="108" y="152"/>
                    <a:pt x="108" y="144"/>
                  </a:cubicBezTo>
                  <a:cubicBezTo>
                    <a:pt x="108" y="132"/>
                    <a:pt x="109" y="119"/>
                    <a:pt x="109" y="105"/>
                  </a:cubicBezTo>
                  <a:cubicBezTo>
                    <a:pt x="109" y="101"/>
                    <a:pt x="109" y="96"/>
                    <a:pt x="109" y="93"/>
                  </a:cubicBezTo>
                  <a:cubicBezTo>
                    <a:pt x="109" y="92"/>
                    <a:pt x="108" y="91"/>
                    <a:pt x="108" y="90"/>
                  </a:cubicBezTo>
                  <a:cubicBezTo>
                    <a:pt x="108" y="87"/>
                    <a:pt x="109" y="84"/>
                    <a:pt x="108" y="81"/>
                  </a:cubicBezTo>
                  <a:cubicBezTo>
                    <a:pt x="108" y="75"/>
                    <a:pt x="106" y="70"/>
                    <a:pt x="106" y="64"/>
                  </a:cubicBezTo>
                  <a:cubicBezTo>
                    <a:pt x="102" y="62"/>
                    <a:pt x="97" y="62"/>
                    <a:pt x="93" y="64"/>
                  </a:cubicBezTo>
                  <a:close/>
                  <a:moveTo>
                    <a:pt x="271" y="79"/>
                  </a:moveTo>
                  <a:cubicBezTo>
                    <a:pt x="271" y="82"/>
                    <a:pt x="272" y="83"/>
                    <a:pt x="273" y="84"/>
                  </a:cubicBezTo>
                  <a:cubicBezTo>
                    <a:pt x="274" y="84"/>
                    <a:pt x="274" y="83"/>
                    <a:pt x="276" y="83"/>
                  </a:cubicBezTo>
                  <a:cubicBezTo>
                    <a:pt x="285" y="87"/>
                    <a:pt x="306" y="80"/>
                    <a:pt x="296" y="69"/>
                  </a:cubicBezTo>
                  <a:cubicBezTo>
                    <a:pt x="292" y="77"/>
                    <a:pt x="281" y="78"/>
                    <a:pt x="271" y="79"/>
                  </a:cubicBezTo>
                  <a:close/>
                  <a:moveTo>
                    <a:pt x="265" y="96"/>
                  </a:moveTo>
                  <a:cubicBezTo>
                    <a:pt x="265" y="98"/>
                    <a:pt x="265" y="100"/>
                    <a:pt x="265" y="103"/>
                  </a:cubicBezTo>
                  <a:cubicBezTo>
                    <a:pt x="265" y="107"/>
                    <a:pt x="265" y="112"/>
                    <a:pt x="265" y="118"/>
                  </a:cubicBezTo>
                  <a:cubicBezTo>
                    <a:pt x="265" y="121"/>
                    <a:pt x="265" y="125"/>
                    <a:pt x="266" y="127"/>
                  </a:cubicBezTo>
                  <a:cubicBezTo>
                    <a:pt x="266" y="128"/>
                    <a:pt x="268" y="130"/>
                    <a:pt x="269" y="132"/>
                  </a:cubicBezTo>
                  <a:cubicBezTo>
                    <a:pt x="272" y="136"/>
                    <a:pt x="274" y="141"/>
                    <a:pt x="276" y="147"/>
                  </a:cubicBezTo>
                  <a:cubicBezTo>
                    <a:pt x="278" y="151"/>
                    <a:pt x="281" y="160"/>
                    <a:pt x="284" y="163"/>
                  </a:cubicBezTo>
                  <a:cubicBezTo>
                    <a:pt x="285" y="164"/>
                    <a:pt x="289" y="165"/>
                    <a:pt x="291" y="166"/>
                  </a:cubicBezTo>
                  <a:cubicBezTo>
                    <a:pt x="296" y="168"/>
                    <a:pt x="302" y="168"/>
                    <a:pt x="306" y="169"/>
                  </a:cubicBezTo>
                  <a:cubicBezTo>
                    <a:pt x="304" y="166"/>
                    <a:pt x="303" y="162"/>
                    <a:pt x="302" y="159"/>
                  </a:cubicBezTo>
                  <a:cubicBezTo>
                    <a:pt x="301" y="156"/>
                    <a:pt x="299" y="153"/>
                    <a:pt x="298" y="151"/>
                  </a:cubicBezTo>
                  <a:cubicBezTo>
                    <a:pt x="298" y="150"/>
                    <a:pt x="298" y="148"/>
                    <a:pt x="298" y="147"/>
                  </a:cubicBezTo>
                  <a:cubicBezTo>
                    <a:pt x="296" y="141"/>
                    <a:pt x="292" y="135"/>
                    <a:pt x="290" y="128"/>
                  </a:cubicBezTo>
                  <a:cubicBezTo>
                    <a:pt x="287" y="122"/>
                    <a:pt x="285" y="115"/>
                    <a:pt x="282" y="109"/>
                  </a:cubicBezTo>
                  <a:cubicBezTo>
                    <a:pt x="276" y="97"/>
                    <a:pt x="271" y="84"/>
                    <a:pt x="265" y="73"/>
                  </a:cubicBezTo>
                  <a:cubicBezTo>
                    <a:pt x="265" y="72"/>
                    <a:pt x="265" y="72"/>
                    <a:pt x="265" y="73"/>
                  </a:cubicBezTo>
                  <a:cubicBezTo>
                    <a:pt x="264" y="79"/>
                    <a:pt x="265" y="87"/>
                    <a:pt x="265" y="96"/>
                  </a:cubicBezTo>
                  <a:close/>
                  <a:moveTo>
                    <a:pt x="274" y="87"/>
                  </a:moveTo>
                  <a:cubicBezTo>
                    <a:pt x="276" y="89"/>
                    <a:pt x="276" y="92"/>
                    <a:pt x="278" y="94"/>
                  </a:cubicBezTo>
                  <a:cubicBezTo>
                    <a:pt x="278" y="93"/>
                    <a:pt x="278" y="93"/>
                    <a:pt x="278" y="93"/>
                  </a:cubicBezTo>
                  <a:cubicBezTo>
                    <a:pt x="280" y="93"/>
                    <a:pt x="283" y="93"/>
                    <a:pt x="285" y="93"/>
                  </a:cubicBezTo>
                  <a:cubicBezTo>
                    <a:pt x="291" y="93"/>
                    <a:pt x="299" y="87"/>
                    <a:pt x="301" y="83"/>
                  </a:cubicBezTo>
                  <a:cubicBezTo>
                    <a:pt x="302" y="81"/>
                    <a:pt x="302" y="79"/>
                    <a:pt x="300" y="78"/>
                  </a:cubicBezTo>
                  <a:cubicBezTo>
                    <a:pt x="295" y="87"/>
                    <a:pt x="283" y="86"/>
                    <a:pt x="274" y="87"/>
                  </a:cubicBezTo>
                  <a:close/>
                  <a:moveTo>
                    <a:pt x="278" y="96"/>
                  </a:moveTo>
                  <a:cubicBezTo>
                    <a:pt x="279" y="96"/>
                    <a:pt x="279" y="97"/>
                    <a:pt x="279" y="98"/>
                  </a:cubicBezTo>
                  <a:cubicBezTo>
                    <a:pt x="283" y="98"/>
                    <a:pt x="287" y="99"/>
                    <a:pt x="290" y="98"/>
                  </a:cubicBezTo>
                  <a:cubicBezTo>
                    <a:pt x="297" y="98"/>
                    <a:pt x="302" y="92"/>
                    <a:pt x="305" y="87"/>
                  </a:cubicBezTo>
                  <a:cubicBezTo>
                    <a:pt x="304" y="86"/>
                    <a:pt x="304" y="84"/>
                    <a:pt x="303" y="84"/>
                  </a:cubicBezTo>
                  <a:cubicBezTo>
                    <a:pt x="298" y="92"/>
                    <a:pt x="289" y="97"/>
                    <a:pt x="278" y="96"/>
                  </a:cubicBezTo>
                  <a:close/>
                  <a:moveTo>
                    <a:pt x="54" y="102"/>
                  </a:moveTo>
                  <a:cubicBezTo>
                    <a:pt x="55" y="102"/>
                    <a:pt x="56" y="103"/>
                    <a:pt x="57" y="102"/>
                  </a:cubicBezTo>
                  <a:cubicBezTo>
                    <a:pt x="57" y="100"/>
                    <a:pt x="60" y="96"/>
                    <a:pt x="61" y="92"/>
                  </a:cubicBezTo>
                  <a:cubicBezTo>
                    <a:pt x="62" y="90"/>
                    <a:pt x="65" y="84"/>
                    <a:pt x="60" y="84"/>
                  </a:cubicBezTo>
                  <a:cubicBezTo>
                    <a:pt x="59" y="91"/>
                    <a:pt x="56" y="95"/>
                    <a:pt x="54" y="102"/>
                  </a:cubicBezTo>
                  <a:close/>
                  <a:moveTo>
                    <a:pt x="72" y="88"/>
                  </a:moveTo>
                  <a:cubicBezTo>
                    <a:pt x="69" y="92"/>
                    <a:pt x="66" y="99"/>
                    <a:pt x="64" y="105"/>
                  </a:cubicBezTo>
                  <a:cubicBezTo>
                    <a:pt x="66" y="106"/>
                    <a:pt x="68" y="108"/>
                    <a:pt x="70" y="110"/>
                  </a:cubicBezTo>
                  <a:cubicBezTo>
                    <a:pt x="73" y="104"/>
                    <a:pt x="76" y="98"/>
                    <a:pt x="78" y="91"/>
                  </a:cubicBezTo>
                  <a:cubicBezTo>
                    <a:pt x="77" y="89"/>
                    <a:pt x="74" y="88"/>
                    <a:pt x="72" y="88"/>
                  </a:cubicBezTo>
                  <a:close/>
                  <a:moveTo>
                    <a:pt x="79" y="94"/>
                  </a:moveTo>
                  <a:cubicBezTo>
                    <a:pt x="79" y="95"/>
                    <a:pt x="79" y="96"/>
                    <a:pt x="79" y="97"/>
                  </a:cubicBezTo>
                  <a:cubicBezTo>
                    <a:pt x="77" y="101"/>
                    <a:pt x="74" y="105"/>
                    <a:pt x="73" y="109"/>
                  </a:cubicBezTo>
                  <a:cubicBezTo>
                    <a:pt x="72" y="113"/>
                    <a:pt x="72" y="118"/>
                    <a:pt x="71" y="123"/>
                  </a:cubicBezTo>
                  <a:cubicBezTo>
                    <a:pt x="71" y="135"/>
                    <a:pt x="72" y="143"/>
                    <a:pt x="70" y="154"/>
                  </a:cubicBezTo>
                  <a:cubicBezTo>
                    <a:pt x="74" y="157"/>
                    <a:pt x="78" y="160"/>
                    <a:pt x="82" y="163"/>
                  </a:cubicBezTo>
                  <a:cubicBezTo>
                    <a:pt x="83" y="155"/>
                    <a:pt x="83" y="148"/>
                    <a:pt x="83" y="139"/>
                  </a:cubicBezTo>
                  <a:cubicBezTo>
                    <a:pt x="83" y="131"/>
                    <a:pt x="82" y="123"/>
                    <a:pt x="82" y="117"/>
                  </a:cubicBezTo>
                  <a:cubicBezTo>
                    <a:pt x="82" y="109"/>
                    <a:pt x="83" y="97"/>
                    <a:pt x="82" y="89"/>
                  </a:cubicBezTo>
                  <a:cubicBezTo>
                    <a:pt x="81" y="91"/>
                    <a:pt x="80" y="92"/>
                    <a:pt x="79" y="94"/>
                  </a:cubicBezTo>
                  <a:close/>
                  <a:moveTo>
                    <a:pt x="280" y="100"/>
                  </a:moveTo>
                  <a:cubicBezTo>
                    <a:pt x="285" y="111"/>
                    <a:pt x="290" y="124"/>
                    <a:pt x="295" y="136"/>
                  </a:cubicBezTo>
                  <a:cubicBezTo>
                    <a:pt x="305" y="137"/>
                    <a:pt x="318" y="131"/>
                    <a:pt x="322" y="122"/>
                  </a:cubicBezTo>
                  <a:cubicBezTo>
                    <a:pt x="317" y="111"/>
                    <a:pt x="312" y="100"/>
                    <a:pt x="306" y="90"/>
                  </a:cubicBezTo>
                  <a:cubicBezTo>
                    <a:pt x="302" y="97"/>
                    <a:pt x="291" y="104"/>
                    <a:pt x="280" y="100"/>
                  </a:cubicBezTo>
                  <a:close/>
                  <a:moveTo>
                    <a:pt x="43" y="128"/>
                  </a:moveTo>
                  <a:cubicBezTo>
                    <a:pt x="44" y="129"/>
                    <a:pt x="44" y="129"/>
                    <a:pt x="45" y="129"/>
                  </a:cubicBezTo>
                  <a:cubicBezTo>
                    <a:pt x="47" y="123"/>
                    <a:pt x="50" y="117"/>
                    <a:pt x="52" y="111"/>
                  </a:cubicBezTo>
                  <a:cubicBezTo>
                    <a:pt x="51" y="112"/>
                    <a:pt x="51" y="111"/>
                    <a:pt x="50" y="111"/>
                  </a:cubicBezTo>
                  <a:cubicBezTo>
                    <a:pt x="48" y="117"/>
                    <a:pt x="45" y="122"/>
                    <a:pt x="43" y="128"/>
                  </a:cubicBezTo>
                  <a:close/>
                  <a:moveTo>
                    <a:pt x="62" y="115"/>
                  </a:moveTo>
                  <a:cubicBezTo>
                    <a:pt x="59" y="116"/>
                    <a:pt x="58" y="121"/>
                    <a:pt x="57" y="124"/>
                  </a:cubicBezTo>
                  <a:cubicBezTo>
                    <a:pt x="56" y="126"/>
                    <a:pt x="53" y="129"/>
                    <a:pt x="52" y="133"/>
                  </a:cubicBezTo>
                  <a:cubicBezTo>
                    <a:pt x="54" y="134"/>
                    <a:pt x="57" y="136"/>
                    <a:pt x="58" y="138"/>
                  </a:cubicBezTo>
                  <a:cubicBezTo>
                    <a:pt x="61" y="132"/>
                    <a:pt x="64" y="125"/>
                    <a:pt x="66" y="118"/>
                  </a:cubicBezTo>
                  <a:cubicBezTo>
                    <a:pt x="65" y="117"/>
                    <a:pt x="64" y="116"/>
                    <a:pt x="62" y="115"/>
                  </a:cubicBezTo>
                  <a:close/>
                  <a:moveTo>
                    <a:pt x="297" y="139"/>
                  </a:moveTo>
                  <a:cubicBezTo>
                    <a:pt x="297" y="140"/>
                    <a:pt x="297" y="141"/>
                    <a:pt x="298" y="142"/>
                  </a:cubicBezTo>
                  <a:cubicBezTo>
                    <a:pt x="298" y="141"/>
                    <a:pt x="298" y="141"/>
                    <a:pt x="299" y="140"/>
                  </a:cubicBezTo>
                  <a:cubicBezTo>
                    <a:pt x="302" y="141"/>
                    <a:pt x="306" y="140"/>
                    <a:pt x="308" y="140"/>
                  </a:cubicBezTo>
                  <a:cubicBezTo>
                    <a:pt x="314" y="139"/>
                    <a:pt x="320" y="135"/>
                    <a:pt x="323" y="132"/>
                  </a:cubicBezTo>
                  <a:cubicBezTo>
                    <a:pt x="324" y="130"/>
                    <a:pt x="326" y="127"/>
                    <a:pt x="323" y="125"/>
                  </a:cubicBezTo>
                  <a:cubicBezTo>
                    <a:pt x="317" y="134"/>
                    <a:pt x="308" y="138"/>
                    <a:pt x="297" y="139"/>
                  </a:cubicBezTo>
                  <a:close/>
                  <a:moveTo>
                    <a:pt x="326" y="131"/>
                  </a:moveTo>
                  <a:cubicBezTo>
                    <a:pt x="321" y="139"/>
                    <a:pt x="310" y="145"/>
                    <a:pt x="298" y="142"/>
                  </a:cubicBezTo>
                  <a:cubicBezTo>
                    <a:pt x="299" y="146"/>
                    <a:pt x="301" y="150"/>
                    <a:pt x="306" y="148"/>
                  </a:cubicBezTo>
                  <a:cubicBezTo>
                    <a:pt x="316" y="150"/>
                    <a:pt x="327" y="146"/>
                    <a:pt x="330" y="137"/>
                  </a:cubicBezTo>
                  <a:cubicBezTo>
                    <a:pt x="328" y="135"/>
                    <a:pt x="328" y="132"/>
                    <a:pt x="326" y="131"/>
                  </a:cubicBezTo>
                  <a:close/>
                  <a:moveTo>
                    <a:pt x="37" y="140"/>
                  </a:moveTo>
                  <a:cubicBezTo>
                    <a:pt x="36" y="142"/>
                    <a:pt x="35" y="145"/>
                    <a:pt x="34" y="147"/>
                  </a:cubicBezTo>
                  <a:cubicBezTo>
                    <a:pt x="38" y="148"/>
                    <a:pt x="41" y="147"/>
                    <a:pt x="45" y="149"/>
                  </a:cubicBezTo>
                  <a:cubicBezTo>
                    <a:pt x="47" y="150"/>
                    <a:pt x="49" y="153"/>
                    <a:pt x="51" y="154"/>
                  </a:cubicBezTo>
                  <a:cubicBezTo>
                    <a:pt x="52" y="151"/>
                    <a:pt x="53" y="150"/>
                    <a:pt x="54" y="147"/>
                  </a:cubicBezTo>
                  <a:cubicBezTo>
                    <a:pt x="50" y="143"/>
                    <a:pt x="44" y="140"/>
                    <a:pt x="37" y="140"/>
                  </a:cubicBezTo>
                  <a:close/>
                  <a:moveTo>
                    <a:pt x="313" y="160"/>
                  </a:moveTo>
                  <a:cubicBezTo>
                    <a:pt x="320" y="161"/>
                    <a:pt x="328" y="157"/>
                    <a:pt x="332" y="153"/>
                  </a:cubicBezTo>
                  <a:cubicBezTo>
                    <a:pt x="335" y="149"/>
                    <a:pt x="334" y="145"/>
                    <a:pt x="332" y="141"/>
                  </a:cubicBezTo>
                  <a:cubicBezTo>
                    <a:pt x="332" y="141"/>
                    <a:pt x="331" y="141"/>
                    <a:pt x="331" y="141"/>
                  </a:cubicBezTo>
                  <a:cubicBezTo>
                    <a:pt x="326" y="150"/>
                    <a:pt x="312" y="151"/>
                    <a:pt x="302" y="151"/>
                  </a:cubicBezTo>
                  <a:cubicBezTo>
                    <a:pt x="303" y="154"/>
                    <a:pt x="304" y="157"/>
                    <a:pt x="306" y="159"/>
                  </a:cubicBezTo>
                  <a:cubicBezTo>
                    <a:pt x="308" y="159"/>
                    <a:pt x="311" y="160"/>
                    <a:pt x="313" y="160"/>
                  </a:cubicBezTo>
                  <a:close/>
                  <a:moveTo>
                    <a:pt x="114" y="154"/>
                  </a:moveTo>
                  <a:cubicBezTo>
                    <a:pt x="125" y="157"/>
                    <a:pt x="139" y="158"/>
                    <a:pt x="153" y="156"/>
                  </a:cubicBezTo>
                  <a:cubicBezTo>
                    <a:pt x="153" y="152"/>
                    <a:pt x="153" y="149"/>
                    <a:pt x="153" y="145"/>
                  </a:cubicBezTo>
                  <a:cubicBezTo>
                    <a:pt x="139" y="147"/>
                    <a:pt x="124" y="147"/>
                    <a:pt x="115" y="144"/>
                  </a:cubicBezTo>
                  <a:cubicBezTo>
                    <a:pt x="114" y="147"/>
                    <a:pt x="114" y="150"/>
                    <a:pt x="114" y="154"/>
                  </a:cubicBezTo>
                  <a:close/>
                  <a:moveTo>
                    <a:pt x="32" y="153"/>
                  </a:moveTo>
                  <a:cubicBezTo>
                    <a:pt x="40" y="153"/>
                    <a:pt x="44" y="158"/>
                    <a:pt x="49" y="160"/>
                  </a:cubicBezTo>
                  <a:cubicBezTo>
                    <a:pt x="49" y="159"/>
                    <a:pt x="50" y="158"/>
                    <a:pt x="50" y="157"/>
                  </a:cubicBezTo>
                  <a:cubicBezTo>
                    <a:pt x="47" y="152"/>
                    <a:pt x="41" y="150"/>
                    <a:pt x="34" y="149"/>
                  </a:cubicBezTo>
                  <a:cubicBezTo>
                    <a:pt x="34" y="149"/>
                    <a:pt x="33" y="149"/>
                    <a:pt x="33" y="149"/>
                  </a:cubicBezTo>
                  <a:cubicBezTo>
                    <a:pt x="33" y="150"/>
                    <a:pt x="32" y="151"/>
                    <a:pt x="32" y="153"/>
                  </a:cubicBezTo>
                  <a:close/>
                  <a:moveTo>
                    <a:pt x="332" y="156"/>
                  </a:moveTo>
                  <a:cubicBezTo>
                    <a:pt x="326" y="163"/>
                    <a:pt x="317" y="163"/>
                    <a:pt x="307" y="162"/>
                  </a:cubicBezTo>
                  <a:cubicBezTo>
                    <a:pt x="309" y="166"/>
                    <a:pt x="310" y="171"/>
                    <a:pt x="314" y="172"/>
                  </a:cubicBezTo>
                  <a:cubicBezTo>
                    <a:pt x="316" y="173"/>
                    <a:pt x="321" y="173"/>
                    <a:pt x="323" y="173"/>
                  </a:cubicBezTo>
                  <a:cubicBezTo>
                    <a:pt x="331" y="172"/>
                    <a:pt x="337" y="168"/>
                    <a:pt x="339" y="162"/>
                  </a:cubicBezTo>
                  <a:cubicBezTo>
                    <a:pt x="341" y="158"/>
                    <a:pt x="338" y="154"/>
                    <a:pt x="336" y="150"/>
                  </a:cubicBezTo>
                  <a:cubicBezTo>
                    <a:pt x="335" y="152"/>
                    <a:pt x="333" y="155"/>
                    <a:pt x="332" y="156"/>
                  </a:cubicBezTo>
                  <a:close/>
                  <a:moveTo>
                    <a:pt x="30" y="160"/>
                  </a:moveTo>
                  <a:cubicBezTo>
                    <a:pt x="33" y="164"/>
                    <a:pt x="45" y="169"/>
                    <a:pt x="48" y="162"/>
                  </a:cubicBezTo>
                  <a:cubicBezTo>
                    <a:pt x="42" y="159"/>
                    <a:pt x="38" y="155"/>
                    <a:pt x="31" y="154"/>
                  </a:cubicBezTo>
                  <a:cubicBezTo>
                    <a:pt x="30" y="156"/>
                    <a:pt x="30" y="158"/>
                    <a:pt x="30" y="160"/>
                  </a:cubicBezTo>
                  <a:close/>
                  <a:moveTo>
                    <a:pt x="115" y="166"/>
                  </a:moveTo>
                  <a:cubicBezTo>
                    <a:pt x="119" y="167"/>
                    <a:pt x="125" y="169"/>
                    <a:pt x="132" y="169"/>
                  </a:cubicBezTo>
                  <a:cubicBezTo>
                    <a:pt x="138" y="170"/>
                    <a:pt x="149" y="171"/>
                    <a:pt x="152" y="167"/>
                  </a:cubicBezTo>
                  <a:cubicBezTo>
                    <a:pt x="153" y="165"/>
                    <a:pt x="152" y="160"/>
                    <a:pt x="152" y="159"/>
                  </a:cubicBezTo>
                  <a:cubicBezTo>
                    <a:pt x="139" y="159"/>
                    <a:pt x="125" y="160"/>
                    <a:pt x="114" y="156"/>
                  </a:cubicBezTo>
                  <a:cubicBezTo>
                    <a:pt x="114" y="160"/>
                    <a:pt x="113" y="164"/>
                    <a:pt x="115" y="1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  <p:sp>
          <p:nvSpPr>
            <p:cNvPr id="39" name="Freeform 107"/>
            <p:cNvSpPr>
              <a:spLocks noEditPoints="1"/>
            </p:cNvSpPr>
            <p:nvPr/>
          </p:nvSpPr>
          <p:spPr bwMode="auto">
            <a:xfrm>
              <a:off x="7893218" y="3755274"/>
              <a:ext cx="97606" cy="368593"/>
            </a:xfrm>
            <a:custGeom>
              <a:avLst/>
              <a:gdLst>
                <a:gd name="T0" fmla="*/ 28 w 31"/>
                <a:gd name="T1" fmla="*/ 114 h 117"/>
                <a:gd name="T2" fmla="*/ 4 w 31"/>
                <a:gd name="T3" fmla="*/ 114 h 117"/>
                <a:gd name="T4" fmla="*/ 2 w 31"/>
                <a:gd name="T5" fmla="*/ 91 h 117"/>
                <a:gd name="T6" fmla="*/ 3 w 31"/>
                <a:gd name="T7" fmla="*/ 67 h 117"/>
                <a:gd name="T8" fmla="*/ 2 w 31"/>
                <a:gd name="T9" fmla="*/ 61 h 117"/>
                <a:gd name="T10" fmla="*/ 2 w 31"/>
                <a:gd name="T11" fmla="*/ 34 h 117"/>
                <a:gd name="T12" fmla="*/ 1 w 31"/>
                <a:gd name="T13" fmla="*/ 18 h 117"/>
                <a:gd name="T14" fmla="*/ 2 w 31"/>
                <a:gd name="T15" fmla="*/ 5 h 117"/>
                <a:gd name="T16" fmla="*/ 7 w 31"/>
                <a:gd name="T17" fmla="*/ 1 h 117"/>
                <a:gd name="T18" fmla="*/ 12 w 31"/>
                <a:gd name="T19" fmla="*/ 1 h 117"/>
                <a:gd name="T20" fmla="*/ 29 w 31"/>
                <a:gd name="T21" fmla="*/ 7 h 117"/>
                <a:gd name="T22" fmla="*/ 29 w 31"/>
                <a:gd name="T23" fmla="*/ 24 h 117"/>
                <a:gd name="T24" fmla="*/ 29 w 31"/>
                <a:gd name="T25" fmla="*/ 82 h 117"/>
                <a:gd name="T26" fmla="*/ 28 w 31"/>
                <a:gd name="T27" fmla="*/ 114 h 117"/>
                <a:gd name="T28" fmla="*/ 9 w 31"/>
                <a:gd name="T29" fmla="*/ 112 h 117"/>
                <a:gd name="T30" fmla="*/ 19 w 31"/>
                <a:gd name="T31" fmla="*/ 112 h 117"/>
                <a:gd name="T32" fmla="*/ 26 w 31"/>
                <a:gd name="T33" fmla="*/ 108 h 117"/>
                <a:gd name="T34" fmla="*/ 26 w 31"/>
                <a:gd name="T35" fmla="*/ 97 h 117"/>
                <a:gd name="T36" fmla="*/ 26 w 31"/>
                <a:gd name="T37" fmla="*/ 76 h 117"/>
                <a:gd name="T38" fmla="*/ 27 w 31"/>
                <a:gd name="T39" fmla="*/ 24 h 117"/>
                <a:gd name="T40" fmla="*/ 27 w 31"/>
                <a:gd name="T41" fmla="*/ 10 h 117"/>
                <a:gd name="T42" fmla="*/ 21 w 31"/>
                <a:gd name="T43" fmla="*/ 5 h 117"/>
                <a:gd name="T44" fmla="*/ 7 w 31"/>
                <a:gd name="T45" fmla="*/ 5 h 117"/>
                <a:gd name="T46" fmla="*/ 4 w 31"/>
                <a:gd name="T47" fmla="*/ 13 h 117"/>
                <a:gd name="T48" fmla="*/ 4 w 31"/>
                <a:gd name="T49" fmla="*/ 15 h 117"/>
                <a:gd name="T50" fmla="*/ 5 w 31"/>
                <a:gd name="T51" fmla="*/ 54 h 117"/>
                <a:gd name="T52" fmla="*/ 4 w 31"/>
                <a:gd name="T53" fmla="*/ 106 h 117"/>
                <a:gd name="T54" fmla="*/ 4 w 31"/>
                <a:gd name="T55" fmla="*/ 109 h 117"/>
                <a:gd name="T56" fmla="*/ 8 w 31"/>
                <a:gd name="T57" fmla="*/ 113 h 117"/>
                <a:gd name="T58" fmla="*/ 9 w 31"/>
                <a:gd name="T59" fmla="*/ 112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1" h="117">
                  <a:moveTo>
                    <a:pt x="28" y="114"/>
                  </a:moveTo>
                  <a:cubicBezTo>
                    <a:pt x="22" y="117"/>
                    <a:pt x="12" y="117"/>
                    <a:pt x="4" y="114"/>
                  </a:cubicBezTo>
                  <a:cubicBezTo>
                    <a:pt x="0" y="108"/>
                    <a:pt x="2" y="100"/>
                    <a:pt x="2" y="91"/>
                  </a:cubicBezTo>
                  <a:cubicBezTo>
                    <a:pt x="2" y="83"/>
                    <a:pt x="3" y="75"/>
                    <a:pt x="3" y="67"/>
                  </a:cubicBezTo>
                  <a:cubicBezTo>
                    <a:pt x="3" y="65"/>
                    <a:pt x="2" y="63"/>
                    <a:pt x="2" y="61"/>
                  </a:cubicBezTo>
                  <a:cubicBezTo>
                    <a:pt x="3" y="51"/>
                    <a:pt x="2" y="42"/>
                    <a:pt x="2" y="34"/>
                  </a:cubicBezTo>
                  <a:cubicBezTo>
                    <a:pt x="1" y="28"/>
                    <a:pt x="1" y="23"/>
                    <a:pt x="1" y="18"/>
                  </a:cubicBezTo>
                  <a:cubicBezTo>
                    <a:pt x="2" y="14"/>
                    <a:pt x="0" y="9"/>
                    <a:pt x="2" y="5"/>
                  </a:cubicBezTo>
                  <a:cubicBezTo>
                    <a:pt x="3" y="3"/>
                    <a:pt x="6" y="1"/>
                    <a:pt x="7" y="1"/>
                  </a:cubicBezTo>
                  <a:cubicBezTo>
                    <a:pt x="8" y="1"/>
                    <a:pt x="10" y="1"/>
                    <a:pt x="12" y="1"/>
                  </a:cubicBezTo>
                  <a:cubicBezTo>
                    <a:pt x="19" y="1"/>
                    <a:pt x="26" y="0"/>
                    <a:pt x="29" y="7"/>
                  </a:cubicBezTo>
                  <a:cubicBezTo>
                    <a:pt x="31" y="13"/>
                    <a:pt x="29" y="19"/>
                    <a:pt x="29" y="24"/>
                  </a:cubicBezTo>
                  <a:cubicBezTo>
                    <a:pt x="28" y="41"/>
                    <a:pt x="29" y="64"/>
                    <a:pt x="29" y="82"/>
                  </a:cubicBezTo>
                  <a:cubicBezTo>
                    <a:pt x="29" y="94"/>
                    <a:pt x="30" y="104"/>
                    <a:pt x="28" y="114"/>
                  </a:cubicBezTo>
                  <a:close/>
                  <a:moveTo>
                    <a:pt x="9" y="112"/>
                  </a:moveTo>
                  <a:cubicBezTo>
                    <a:pt x="10" y="113"/>
                    <a:pt x="16" y="114"/>
                    <a:pt x="19" y="112"/>
                  </a:cubicBezTo>
                  <a:cubicBezTo>
                    <a:pt x="23" y="114"/>
                    <a:pt x="26" y="112"/>
                    <a:pt x="26" y="108"/>
                  </a:cubicBezTo>
                  <a:cubicBezTo>
                    <a:pt x="27" y="105"/>
                    <a:pt x="26" y="101"/>
                    <a:pt x="26" y="97"/>
                  </a:cubicBezTo>
                  <a:cubicBezTo>
                    <a:pt x="27" y="90"/>
                    <a:pt x="26" y="83"/>
                    <a:pt x="26" y="76"/>
                  </a:cubicBezTo>
                  <a:cubicBezTo>
                    <a:pt x="27" y="56"/>
                    <a:pt x="26" y="43"/>
                    <a:pt x="27" y="24"/>
                  </a:cubicBezTo>
                  <a:cubicBezTo>
                    <a:pt x="27" y="19"/>
                    <a:pt x="28" y="13"/>
                    <a:pt x="27" y="10"/>
                  </a:cubicBezTo>
                  <a:cubicBezTo>
                    <a:pt x="26" y="8"/>
                    <a:pt x="24" y="6"/>
                    <a:pt x="21" y="5"/>
                  </a:cubicBezTo>
                  <a:cubicBezTo>
                    <a:pt x="17" y="2"/>
                    <a:pt x="10" y="5"/>
                    <a:pt x="7" y="5"/>
                  </a:cubicBezTo>
                  <a:cubicBezTo>
                    <a:pt x="4" y="6"/>
                    <a:pt x="4" y="10"/>
                    <a:pt x="4" y="13"/>
                  </a:cubicBezTo>
                  <a:cubicBezTo>
                    <a:pt x="4" y="13"/>
                    <a:pt x="4" y="14"/>
                    <a:pt x="4" y="15"/>
                  </a:cubicBezTo>
                  <a:cubicBezTo>
                    <a:pt x="3" y="27"/>
                    <a:pt x="4" y="41"/>
                    <a:pt x="5" y="54"/>
                  </a:cubicBezTo>
                  <a:cubicBezTo>
                    <a:pt x="6" y="71"/>
                    <a:pt x="4" y="91"/>
                    <a:pt x="4" y="106"/>
                  </a:cubicBezTo>
                  <a:cubicBezTo>
                    <a:pt x="4" y="107"/>
                    <a:pt x="5" y="108"/>
                    <a:pt x="4" y="109"/>
                  </a:cubicBezTo>
                  <a:cubicBezTo>
                    <a:pt x="6" y="110"/>
                    <a:pt x="7" y="112"/>
                    <a:pt x="8" y="113"/>
                  </a:cubicBezTo>
                  <a:cubicBezTo>
                    <a:pt x="8" y="112"/>
                    <a:pt x="8" y="111"/>
                    <a:pt x="9" y="1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7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2" presetClass="emph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Rot by="120000">
                                      <p:cBhvr>
                                        <p:cTn id="2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PA_图片 11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duotone>
              <a:prstClr val="black"/>
              <a:schemeClr val="tx2">
                <a:tint val="45000"/>
                <a:satMod val="400000"/>
              </a:schemeClr>
            </a:duotone>
            <a:lum bright="-40000" contrast="-40000"/>
          </a:blip>
          <a:stretch>
            <a:fillRect/>
          </a:stretch>
        </p:blipFill>
        <p:spPr>
          <a:xfrm>
            <a:off x="1233889" y="1648598"/>
            <a:ext cx="4012590" cy="3338721"/>
          </a:xfrm>
          <a:prstGeom prst="rect">
            <a:avLst/>
          </a:prstGeom>
        </p:spPr>
      </p:pic>
      <p:sp>
        <p:nvSpPr>
          <p:cNvPr id="112" name="PA_文本框 19"/>
          <p:cNvSpPr txBox="1"/>
          <p:nvPr>
            <p:custDataLst>
              <p:tags r:id="rId2"/>
            </p:custDataLst>
          </p:nvPr>
        </p:nvSpPr>
        <p:spPr>
          <a:xfrm>
            <a:off x="5246316" y="818226"/>
            <a:ext cx="343408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dirty="0">
                <a:cs typeface="方正苏新诗柳楷简体-yolan" panose="02000000000000000000" pitchFamily="2" charset="-122"/>
                <a:sym typeface="Arial" panose="020B0604020202020204"/>
              </a:rPr>
              <a:t>小组工作内容介绍</a:t>
            </a:r>
          </a:p>
        </p:txBody>
      </p:sp>
      <p:sp>
        <p:nvSpPr>
          <p:cNvPr id="113" name="PA_文本框 45"/>
          <p:cNvSpPr txBox="1"/>
          <p:nvPr>
            <p:custDataLst>
              <p:tags r:id="rId3"/>
            </p:custDataLst>
          </p:nvPr>
        </p:nvSpPr>
        <p:spPr>
          <a:xfrm>
            <a:off x="5835596" y="1886819"/>
            <a:ext cx="5883824" cy="4246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2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通过对过程内容生成算法的理论研究，以上学期的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Unity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引擎游戏项目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《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猪猪公寓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》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为基础，在游戏中实现游戏内容的动态生成。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《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猪猪公寓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》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是一款集冒险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RPG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为一体的探险游戏。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  <a:p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游戏过程生成关键在于提升游戏的复杂性、丰富性、多样性，游戏时能够降低重复性。重点在于游戏元素的动态随机生成。提前生成一个矩阵迷宫路径作为主体，再往上添加内容丰富游戏场景。</a:t>
            </a:r>
          </a:p>
          <a:p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82804" y="320511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>
                <a:solidFill>
                  <a:schemeClr val="tx2">
                    <a:lumMod val="75000"/>
                  </a:schemeClr>
                </a:solidFill>
                <a:cs typeface="DFPShaoNvW5-GB" charset="-122"/>
                <a:sym typeface="Arial" panose="020B0604020202020204"/>
              </a:rPr>
              <a:t>项目背景</a:t>
            </a:r>
          </a:p>
        </p:txBody>
      </p:sp>
      <p:grpSp>
        <p:nvGrpSpPr>
          <p:cNvPr id="11" name="组合 10"/>
          <p:cNvGrpSpPr/>
          <p:nvPr/>
        </p:nvGrpSpPr>
        <p:grpSpPr>
          <a:xfrm>
            <a:off x="3543759" y="266849"/>
            <a:ext cx="636853" cy="393183"/>
            <a:chOff x="3610120" y="261689"/>
            <a:chExt cx="636853" cy="393183"/>
          </a:xfrm>
        </p:grpSpPr>
        <p:pic>
          <p:nvPicPr>
            <p:cNvPr id="12" name="图片 11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409115">
              <a:off x="3830226" y="261689"/>
              <a:ext cx="416747" cy="246260"/>
            </a:xfrm>
            <a:prstGeom prst="rect">
              <a:avLst/>
            </a:prstGeom>
          </p:spPr>
        </p:pic>
        <p:sp>
          <p:nvSpPr>
            <p:cNvPr id="13" name="Freeform 249"/>
            <p:cNvSpPr>
              <a:spLocks noEditPoints="1"/>
            </p:cNvSpPr>
            <p:nvPr userDrawn="1"/>
          </p:nvSpPr>
          <p:spPr bwMode="auto">
            <a:xfrm rot="2431720" flipH="1">
              <a:off x="3610120" y="366070"/>
              <a:ext cx="211706" cy="288802"/>
            </a:xfrm>
            <a:custGeom>
              <a:avLst/>
              <a:gdLst>
                <a:gd name="T0" fmla="*/ 82 w 239"/>
                <a:gd name="T1" fmla="*/ 301 h 301"/>
                <a:gd name="T2" fmla="*/ 64 w 239"/>
                <a:gd name="T3" fmla="*/ 298 h 301"/>
                <a:gd name="T4" fmla="*/ 8 w 239"/>
                <a:gd name="T5" fmla="*/ 212 h 301"/>
                <a:gd name="T6" fmla="*/ 100 w 239"/>
                <a:gd name="T7" fmla="*/ 162 h 301"/>
                <a:gd name="T8" fmla="*/ 153 w 239"/>
                <a:gd name="T9" fmla="*/ 182 h 301"/>
                <a:gd name="T10" fmla="*/ 44 w 239"/>
                <a:gd name="T11" fmla="*/ 17 h 301"/>
                <a:gd name="T12" fmla="*/ 53 w 239"/>
                <a:gd name="T13" fmla="*/ 47 h 301"/>
                <a:gd name="T14" fmla="*/ 51 w 239"/>
                <a:gd name="T15" fmla="*/ 52 h 301"/>
                <a:gd name="T16" fmla="*/ 46 w 239"/>
                <a:gd name="T17" fmla="*/ 50 h 301"/>
                <a:gd name="T18" fmla="*/ 34 w 239"/>
                <a:gd name="T19" fmla="*/ 11 h 301"/>
                <a:gd name="T20" fmla="*/ 33 w 239"/>
                <a:gd name="T21" fmla="*/ 8 h 301"/>
                <a:gd name="T22" fmla="*/ 34 w 239"/>
                <a:gd name="T23" fmla="*/ 3 h 301"/>
                <a:gd name="T24" fmla="*/ 36 w 239"/>
                <a:gd name="T25" fmla="*/ 3 h 301"/>
                <a:gd name="T26" fmla="*/ 44 w 239"/>
                <a:gd name="T27" fmla="*/ 0 h 301"/>
                <a:gd name="T28" fmla="*/ 81 w 239"/>
                <a:gd name="T29" fmla="*/ 6 h 301"/>
                <a:gd name="T30" fmla="*/ 80 w 239"/>
                <a:gd name="T31" fmla="*/ 14 h 301"/>
                <a:gd name="T32" fmla="*/ 47 w 239"/>
                <a:gd name="T33" fmla="*/ 9 h 301"/>
                <a:gd name="T34" fmla="*/ 161 w 239"/>
                <a:gd name="T35" fmla="*/ 187 h 301"/>
                <a:gd name="T36" fmla="*/ 239 w 239"/>
                <a:gd name="T37" fmla="*/ 288 h 301"/>
                <a:gd name="T38" fmla="*/ 236 w 239"/>
                <a:gd name="T39" fmla="*/ 293 h 301"/>
                <a:gd name="T40" fmla="*/ 231 w 239"/>
                <a:gd name="T41" fmla="*/ 291 h 301"/>
                <a:gd name="T42" fmla="*/ 161 w 239"/>
                <a:gd name="T43" fmla="*/ 197 h 301"/>
                <a:gd name="T44" fmla="*/ 149 w 239"/>
                <a:gd name="T45" fmla="*/ 252 h 301"/>
                <a:gd name="T46" fmla="*/ 82 w 239"/>
                <a:gd name="T47" fmla="*/ 301 h 301"/>
                <a:gd name="T48" fmla="*/ 79 w 239"/>
                <a:gd name="T49" fmla="*/ 168 h 301"/>
                <a:gd name="T50" fmla="*/ 16 w 239"/>
                <a:gd name="T51" fmla="*/ 214 h 301"/>
                <a:gd name="T52" fmla="*/ 66 w 239"/>
                <a:gd name="T53" fmla="*/ 291 h 301"/>
                <a:gd name="T54" fmla="*/ 141 w 239"/>
                <a:gd name="T55" fmla="*/ 249 h 301"/>
                <a:gd name="T56" fmla="*/ 153 w 239"/>
                <a:gd name="T57" fmla="*/ 191 h 301"/>
                <a:gd name="T58" fmla="*/ 99 w 239"/>
                <a:gd name="T59" fmla="*/ 170 h 301"/>
                <a:gd name="T60" fmla="*/ 79 w 239"/>
                <a:gd name="T61" fmla="*/ 168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39" h="301">
                  <a:moveTo>
                    <a:pt x="82" y="301"/>
                  </a:moveTo>
                  <a:cubicBezTo>
                    <a:pt x="76" y="301"/>
                    <a:pt x="70" y="300"/>
                    <a:pt x="64" y="298"/>
                  </a:cubicBezTo>
                  <a:cubicBezTo>
                    <a:pt x="17" y="285"/>
                    <a:pt x="0" y="245"/>
                    <a:pt x="8" y="212"/>
                  </a:cubicBezTo>
                  <a:cubicBezTo>
                    <a:pt x="15" y="180"/>
                    <a:pt x="47" y="152"/>
                    <a:pt x="100" y="162"/>
                  </a:cubicBezTo>
                  <a:cubicBezTo>
                    <a:pt x="120" y="165"/>
                    <a:pt x="137" y="173"/>
                    <a:pt x="153" y="182"/>
                  </a:cubicBezTo>
                  <a:cubicBezTo>
                    <a:pt x="148" y="130"/>
                    <a:pt x="116" y="69"/>
                    <a:pt x="44" y="17"/>
                  </a:cubicBezTo>
                  <a:cubicBezTo>
                    <a:pt x="53" y="47"/>
                    <a:pt x="53" y="47"/>
                    <a:pt x="53" y="47"/>
                  </a:cubicBezTo>
                  <a:cubicBezTo>
                    <a:pt x="54" y="49"/>
                    <a:pt x="53" y="51"/>
                    <a:pt x="51" y="52"/>
                  </a:cubicBezTo>
                  <a:cubicBezTo>
                    <a:pt x="49" y="53"/>
                    <a:pt x="46" y="52"/>
                    <a:pt x="46" y="50"/>
                  </a:cubicBezTo>
                  <a:cubicBezTo>
                    <a:pt x="41" y="41"/>
                    <a:pt x="33" y="22"/>
                    <a:pt x="34" y="11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2" y="6"/>
                    <a:pt x="33" y="4"/>
                    <a:pt x="34" y="3"/>
                  </a:cubicBezTo>
                  <a:cubicBezTo>
                    <a:pt x="35" y="3"/>
                    <a:pt x="35" y="3"/>
                    <a:pt x="36" y="3"/>
                  </a:cubicBezTo>
                  <a:cubicBezTo>
                    <a:pt x="37" y="1"/>
                    <a:pt x="40" y="0"/>
                    <a:pt x="44" y="0"/>
                  </a:cubicBezTo>
                  <a:cubicBezTo>
                    <a:pt x="59" y="3"/>
                    <a:pt x="81" y="6"/>
                    <a:pt x="81" y="6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62" y="11"/>
                    <a:pt x="47" y="9"/>
                  </a:cubicBezTo>
                  <a:cubicBezTo>
                    <a:pt x="125" y="66"/>
                    <a:pt x="158" y="131"/>
                    <a:pt x="161" y="187"/>
                  </a:cubicBezTo>
                  <a:cubicBezTo>
                    <a:pt x="217" y="225"/>
                    <a:pt x="238" y="287"/>
                    <a:pt x="239" y="288"/>
                  </a:cubicBezTo>
                  <a:cubicBezTo>
                    <a:pt x="239" y="290"/>
                    <a:pt x="238" y="293"/>
                    <a:pt x="236" y="293"/>
                  </a:cubicBezTo>
                  <a:cubicBezTo>
                    <a:pt x="234" y="294"/>
                    <a:pt x="232" y="293"/>
                    <a:pt x="231" y="291"/>
                  </a:cubicBezTo>
                  <a:cubicBezTo>
                    <a:pt x="231" y="290"/>
                    <a:pt x="211" y="233"/>
                    <a:pt x="161" y="197"/>
                  </a:cubicBezTo>
                  <a:cubicBezTo>
                    <a:pt x="161" y="217"/>
                    <a:pt x="156" y="236"/>
                    <a:pt x="149" y="252"/>
                  </a:cubicBezTo>
                  <a:cubicBezTo>
                    <a:pt x="134" y="283"/>
                    <a:pt x="109" y="301"/>
                    <a:pt x="82" y="301"/>
                  </a:cubicBezTo>
                  <a:close/>
                  <a:moveTo>
                    <a:pt x="79" y="168"/>
                  </a:moveTo>
                  <a:cubicBezTo>
                    <a:pt x="43" y="168"/>
                    <a:pt x="21" y="189"/>
                    <a:pt x="16" y="214"/>
                  </a:cubicBezTo>
                  <a:cubicBezTo>
                    <a:pt x="9" y="243"/>
                    <a:pt x="24" y="279"/>
                    <a:pt x="66" y="291"/>
                  </a:cubicBezTo>
                  <a:cubicBezTo>
                    <a:pt x="96" y="299"/>
                    <a:pt x="125" y="283"/>
                    <a:pt x="141" y="249"/>
                  </a:cubicBezTo>
                  <a:cubicBezTo>
                    <a:pt x="149" y="232"/>
                    <a:pt x="154" y="212"/>
                    <a:pt x="153" y="191"/>
                  </a:cubicBezTo>
                  <a:cubicBezTo>
                    <a:pt x="138" y="181"/>
                    <a:pt x="120" y="174"/>
                    <a:pt x="99" y="170"/>
                  </a:cubicBezTo>
                  <a:cubicBezTo>
                    <a:pt x="92" y="168"/>
                    <a:pt x="85" y="168"/>
                    <a:pt x="79" y="168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" grpId="0"/>
      <p:bldP spid="11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PA_chenying0907 3"/>
          <p:cNvGrpSpPr/>
          <p:nvPr>
            <p:custDataLst>
              <p:tags r:id="rId1"/>
            </p:custDataLst>
          </p:nvPr>
        </p:nvGrpSpPr>
        <p:grpSpPr>
          <a:xfrm rot="20908391">
            <a:off x="590550" y="3822700"/>
            <a:ext cx="4151630" cy="2937510"/>
            <a:chOff x="3246438" y="1068388"/>
            <a:chExt cx="5711825" cy="4678363"/>
          </a:xfrm>
          <a:solidFill>
            <a:schemeClr val="tx1"/>
          </a:solidFill>
        </p:grpSpPr>
        <p:sp>
          <p:nvSpPr>
            <p:cNvPr id="322" name="chenying0907 5"/>
            <p:cNvSpPr/>
            <p:nvPr/>
          </p:nvSpPr>
          <p:spPr bwMode="auto">
            <a:xfrm>
              <a:off x="3251201" y="3335338"/>
              <a:ext cx="1773238" cy="1609725"/>
            </a:xfrm>
            <a:custGeom>
              <a:avLst/>
              <a:gdLst>
                <a:gd name="T0" fmla="*/ 1697 w 1708"/>
                <a:gd name="T1" fmla="*/ 1365 h 1551"/>
                <a:gd name="T2" fmla="*/ 1422 w 1708"/>
                <a:gd name="T3" fmla="*/ 1470 h 1551"/>
                <a:gd name="T4" fmla="*/ 1072 w 1708"/>
                <a:gd name="T5" fmla="*/ 1471 h 1551"/>
                <a:gd name="T6" fmla="*/ 478 w 1708"/>
                <a:gd name="T7" fmla="*/ 1262 h 1551"/>
                <a:gd name="T8" fmla="*/ 166 w 1708"/>
                <a:gd name="T9" fmla="*/ 672 h 1551"/>
                <a:gd name="T10" fmla="*/ 422 w 1708"/>
                <a:gd name="T11" fmla="*/ 54 h 1551"/>
                <a:gd name="T12" fmla="*/ 393 w 1708"/>
                <a:gd name="T13" fmla="*/ 16 h 1551"/>
                <a:gd name="T14" fmla="*/ 349 w 1708"/>
                <a:gd name="T15" fmla="*/ 1214 h 1551"/>
                <a:gd name="T16" fmla="*/ 906 w 1708"/>
                <a:gd name="T17" fmla="*/ 1500 h 1551"/>
                <a:gd name="T18" fmla="*/ 1579 w 1708"/>
                <a:gd name="T19" fmla="*/ 1467 h 1551"/>
                <a:gd name="T20" fmla="*/ 1704 w 1708"/>
                <a:gd name="T21" fmla="*/ 1373 h 1551"/>
                <a:gd name="T22" fmla="*/ 1697 w 1708"/>
                <a:gd name="T23" fmla="*/ 1365 h 15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08" h="1551">
                  <a:moveTo>
                    <a:pt x="1697" y="1365"/>
                  </a:moveTo>
                  <a:cubicBezTo>
                    <a:pt x="1630" y="1437"/>
                    <a:pt x="1515" y="1458"/>
                    <a:pt x="1422" y="1470"/>
                  </a:cubicBezTo>
                  <a:cubicBezTo>
                    <a:pt x="1307" y="1486"/>
                    <a:pt x="1188" y="1481"/>
                    <a:pt x="1072" y="1471"/>
                  </a:cubicBezTo>
                  <a:cubicBezTo>
                    <a:pt x="854" y="1452"/>
                    <a:pt x="649" y="1407"/>
                    <a:pt x="478" y="1262"/>
                  </a:cubicBezTo>
                  <a:cubicBezTo>
                    <a:pt x="305" y="1115"/>
                    <a:pt x="190" y="898"/>
                    <a:pt x="166" y="672"/>
                  </a:cubicBezTo>
                  <a:cubicBezTo>
                    <a:pt x="142" y="434"/>
                    <a:pt x="242" y="210"/>
                    <a:pt x="422" y="54"/>
                  </a:cubicBezTo>
                  <a:cubicBezTo>
                    <a:pt x="442" y="36"/>
                    <a:pt x="414" y="0"/>
                    <a:pt x="393" y="16"/>
                  </a:cubicBezTo>
                  <a:cubicBezTo>
                    <a:pt x="0" y="317"/>
                    <a:pt x="41" y="866"/>
                    <a:pt x="349" y="1214"/>
                  </a:cubicBezTo>
                  <a:cubicBezTo>
                    <a:pt x="495" y="1380"/>
                    <a:pt x="690" y="1468"/>
                    <a:pt x="906" y="1500"/>
                  </a:cubicBezTo>
                  <a:cubicBezTo>
                    <a:pt x="1121" y="1532"/>
                    <a:pt x="1372" y="1551"/>
                    <a:pt x="1579" y="1467"/>
                  </a:cubicBezTo>
                  <a:cubicBezTo>
                    <a:pt x="1629" y="1447"/>
                    <a:pt x="1671" y="1415"/>
                    <a:pt x="1704" y="1373"/>
                  </a:cubicBezTo>
                  <a:cubicBezTo>
                    <a:pt x="1708" y="1368"/>
                    <a:pt x="1702" y="1361"/>
                    <a:pt x="1697" y="13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3200"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  <p:sp>
          <p:nvSpPr>
            <p:cNvPr id="323" name="chenying0907 6"/>
            <p:cNvSpPr/>
            <p:nvPr/>
          </p:nvSpPr>
          <p:spPr bwMode="auto">
            <a:xfrm>
              <a:off x="3246438" y="1457326"/>
              <a:ext cx="2112963" cy="1933575"/>
            </a:xfrm>
            <a:custGeom>
              <a:avLst/>
              <a:gdLst>
                <a:gd name="T0" fmla="*/ 394 w 2035"/>
                <a:gd name="T1" fmla="*/ 1839 h 1862"/>
                <a:gd name="T2" fmla="*/ 299 w 2035"/>
                <a:gd name="T3" fmla="*/ 1656 h 1862"/>
                <a:gd name="T4" fmla="*/ 221 w 2035"/>
                <a:gd name="T5" fmla="*/ 1452 h 1862"/>
                <a:gd name="T6" fmla="*/ 241 w 2035"/>
                <a:gd name="T7" fmla="*/ 997 h 1862"/>
                <a:gd name="T8" fmla="*/ 650 w 2035"/>
                <a:gd name="T9" fmla="*/ 365 h 1862"/>
                <a:gd name="T10" fmla="*/ 1301 w 2035"/>
                <a:gd name="T11" fmla="*/ 65 h 1862"/>
                <a:gd name="T12" fmla="*/ 1991 w 2035"/>
                <a:gd name="T13" fmla="*/ 323 h 1862"/>
                <a:gd name="T14" fmla="*/ 2019 w 2035"/>
                <a:gd name="T15" fmla="*/ 295 h 1862"/>
                <a:gd name="T16" fmla="*/ 1371 w 2035"/>
                <a:gd name="T17" fmla="*/ 0 h 1862"/>
                <a:gd name="T18" fmla="*/ 709 w 2035"/>
                <a:gd name="T19" fmla="*/ 241 h 1862"/>
                <a:gd name="T20" fmla="*/ 226 w 2035"/>
                <a:gd name="T21" fmla="*/ 1619 h 1862"/>
                <a:gd name="T22" fmla="*/ 375 w 2035"/>
                <a:gd name="T23" fmla="*/ 1851 h 1862"/>
                <a:gd name="T24" fmla="*/ 394 w 2035"/>
                <a:gd name="T25" fmla="*/ 1839 h 18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35" h="1862">
                  <a:moveTo>
                    <a:pt x="394" y="1839"/>
                  </a:moveTo>
                  <a:cubicBezTo>
                    <a:pt x="360" y="1781"/>
                    <a:pt x="330" y="1716"/>
                    <a:pt x="299" y="1656"/>
                  </a:cubicBezTo>
                  <a:cubicBezTo>
                    <a:pt x="266" y="1591"/>
                    <a:pt x="240" y="1523"/>
                    <a:pt x="221" y="1452"/>
                  </a:cubicBezTo>
                  <a:cubicBezTo>
                    <a:pt x="181" y="1301"/>
                    <a:pt x="199" y="1146"/>
                    <a:pt x="241" y="997"/>
                  </a:cubicBezTo>
                  <a:cubicBezTo>
                    <a:pt x="310" y="752"/>
                    <a:pt x="461" y="533"/>
                    <a:pt x="650" y="365"/>
                  </a:cubicBezTo>
                  <a:cubicBezTo>
                    <a:pt x="830" y="204"/>
                    <a:pt x="1059" y="88"/>
                    <a:pt x="1301" y="65"/>
                  </a:cubicBezTo>
                  <a:cubicBezTo>
                    <a:pt x="1565" y="40"/>
                    <a:pt x="1795" y="154"/>
                    <a:pt x="1991" y="323"/>
                  </a:cubicBezTo>
                  <a:cubicBezTo>
                    <a:pt x="2010" y="340"/>
                    <a:pt x="2035" y="315"/>
                    <a:pt x="2019" y="295"/>
                  </a:cubicBezTo>
                  <a:cubicBezTo>
                    <a:pt x="1859" y="102"/>
                    <a:pt x="1621" y="0"/>
                    <a:pt x="1371" y="0"/>
                  </a:cubicBezTo>
                  <a:cubicBezTo>
                    <a:pt x="1131" y="0"/>
                    <a:pt x="899" y="101"/>
                    <a:pt x="709" y="241"/>
                  </a:cubicBezTo>
                  <a:cubicBezTo>
                    <a:pt x="298" y="545"/>
                    <a:pt x="0" y="1121"/>
                    <a:pt x="226" y="1619"/>
                  </a:cubicBezTo>
                  <a:cubicBezTo>
                    <a:pt x="266" y="1706"/>
                    <a:pt x="320" y="1775"/>
                    <a:pt x="375" y="1851"/>
                  </a:cubicBezTo>
                  <a:cubicBezTo>
                    <a:pt x="384" y="1862"/>
                    <a:pt x="402" y="1852"/>
                    <a:pt x="394" y="18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3200"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  <p:sp>
          <p:nvSpPr>
            <p:cNvPr id="324" name="chenying0907 7"/>
            <p:cNvSpPr/>
            <p:nvPr/>
          </p:nvSpPr>
          <p:spPr bwMode="auto">
            <a:xfrm>
              <a:off x="5292726" y="1068388"/>
              <a:ext cx="2541588" cy="1016000"/>
            </a:xfrm>
            <a:custGeom>
              <a:avLst/>
              <a:gdLst>
                <a:gd name="T0" fmla="*/ 38 w 2447"/>
                <a:gd name="T1" fmla="*/ 664 h 979"/>
                <a:gd name="T2" fmla="*/ 1375 w 2447"/>
                <a:gd name="T3" fmla="*/ 104 h 979"/>
                <a:gd name="T4" fmla="*/ 2005 w 2447"/>
                <a:gd name="T5" fmla="*/ 373 h 979"/>
                <a:gd name="T6" fmla="*/ 2402 w 2447"/>
                <a:gd name="T7" fmla="*/ 953 h 979"/>
                <a:gd name="T8" fmla="*/ 2442 w 2447"/>
                <a:gd name="T9" fmla="*/ 943 h 979"/>
                <a:gd name="T10" fmla="*/ 1377 w 2447"/>
                <a:gd name="T11" fmla="*/ 41 h 979"/>
                <a:gd name="T12" fmla="*/ 622 w 2447"/>
                <a:gd name="T13" fmla="*/ 99 h 979"/>
                <a:gd name="T14" fmla="*/ 15 w 2447"/>
                <a:gd name="T15" fmla="*/ 622 h 979"/>
                <a:gd name="T16" fmla="*/ 6 w 2447"/>
                <a:gd name="T17" fmla="*/ 656 h 979"/>
                <a:gd name="T18" fmla="*/ 38 w 2447"/>
                <a:gd name="T19" fmla="*/ 664 h 9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47" h="979">
                  <a:moveTo>
                    <a:pt x="38" y="664"/>
                  </a:moveTo>
                  <a:cubicBezTo>
                    <a:pt x="235" y="159"/>
                    <a:pt x="897" y="25"/>
                    <a:pt x="1375" y="104"/>
                  </a:cubicBezTo>
                  <a:cubicBezTo>
                    <a:pt x="1602" y="141"/>
                    <a:pt x="1823" y="231"/>
                    <a:pt x="2005" y="373"/>
                  </a:cubicBezTo>
                  <a:cubicBezTo>
                    <a:pt x="2195" y="521"/>
                    <a:pt x="2325" y="727"/>
                    <a:pt x="2402" y="953"/>
                  </a:cubicBezTo>
                  <a:cubicBezTo>
                    <a:pt x="2411" y="979"/>
                    <a:pt x="2447" y="968"/>
                    <a:pt x="2442" y="943"/>
                  </a:cubicBezTo>
                  <a:cubicBezTo>
                    <a:pt x="2340" y="436"/>
                    <a:pt x="1862" y="118"/>
                    <a:pt x="1377" y="41"/>
                  </a:cubicBezTo>
                  <a:cubicBezTo>
                    <a:pt x="1125" y="0"/>
                    <a:pt x="864" y="21"/>
                    <a:pt x="622" y="99"/>
                  </a:cubicBezTo>
                  <a:cubicBezTo>
                    <a:pt x="370" y="180"/>
                    <a:pt x="103" y="360"/>
                    <a:pt x="15" y="622"/>
                  </a:cubicBezTo>
                  <a:cubicBezTo>
                    <a:pt x="13" y="633"/>
                    <a:pt x="10" y="645"/>
                    <a:pt x="6" y="656"/>
                  </a:cubicBezTo>
                  <a:cubicBezTo>
                    <a:pt x="0" y="676"/>
                    <a:pt x="30" y="683"/>
                    <a:pt x="38" y="6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3200"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  <p:sp>
          <p:nvSpPr>
            <p:cNvPr id="325" name="chenying0907 8"/>
            <p:cNvSpPr/>
            <p:nvPr/>
          </p:nvSpPr>
          <p:spPr bwMode="auto">
            <a:xfrm>
              <a:off x="7777163" y="1998663"/>
              <a:ext cx="1181100" cy="2060575"/>
            </a:xfrm>
            <a:custGeom>
              <a:avLst/>
              <a:gdLst>
                <a:gd name="T0" fmla="*/ 20 w 1137"/>
                <a:gd name="T1" fmla="*/ 63 h 1984"/>
                <a:gd name="T2" fmla="*/ 215 w 1137"/>
                <a:gd name="T3" fmla="*/ 53 h 1984"/>
                <a:gd name="T4" fmla="*/ 400 w 1137"/>
                <a:gd name="T5" fmla="*/ 98 h 1984"/>
                <a:gd name="T6" fmla="*/ 735 w 1137"/>
                <a:gd name="T7" fmla="*/ 336 h 1984"/>
                <a:gd name="T8" fmla="*/ 1044 w 1137"/>
                <a:gd name="T9" fmla="*/ 988 h 1984"/>
                <a:gd name="T10" fmla="*/ 897 w 1137"/>
                <a:gd name="T11" fmla="*/ 1554 h 1984"/>
                <a:gd name="T12" fmla="*/ 343 w 1137"/>
                <a:gd name="T13" fmla="*/ 1942 h 1984"/>
                <a:gd name="T14" fmla="*/ 358 w 1137"/>
                <a:gd name="T15" fmla="*/ 1980 h 1984"/>
                <a:gd name="T16" fmla="*/ 953 w 1137"/>
                <a:gd name="T17" fmla="*/ 1587 h 1984"/>
                <a:gd name="T18" fmla="*/ 1107 w 1137"/>
                <a:gd name="T19" fmla="*/ 964 h 1984"/>
                <a:gd name="T20" fmla="*/ 752 w 1137"/>
                <a:gd name="T21" fmla="*/ 266 h 1984"/>
                <a:gd name="T22" fmla="*/ 415 w 1137"/>
                <a:gd name="T23" fmla="*/ 44 h 1984"/>
                <a:gd name="T24" fmla="*/ 215 w 1137"/>
                <a:gd name="T25" fmla="*/ 2 h 1984"/>
                <a:gd name="T26" fmla="*/ 119 w 1137"/>
                <a:gd name="T27" fmla="*/ 7 h 1984"/>
                <a:gd name="T28" fmla="*/ 14 w 1137"/>
                <a:gd name="T29" fmla="*/ 41 h 1984"/>
                <a:gd name="T30" fmla="*/ 20 w 1137"/>
                <a:gd name="T31" fmla="*/ 63 h 19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137" h="1984">
                  <a:moveTo>
                    <a:pt x="20" y="63"/>
                  </a:moveTo>
                  <a:cubicBezTo>
                    <a:pt x="80" y="48"/>
                    <a:pt x="154" y="49"/>
                    <a:pt x="215" y="53"/>
                  </a:cubicBezTo>
                  <a:cubicBezTo>
                    <a:pt x="278" y="57"/>
                    <a:pt x="341" y="76"/>
                    <a:pt x="400" y="98"/>
                  </a:cubicBezTo>
                  <a:cubicBezTo>
                    <a:pt x="528" y="148"/>
                    <a:pt x="641" y="238"/>
                    <a:pt x="735" y="336"/>
                  </a:cubicBezTo>
                  <a:cubicBezTo>
                    <a:pt x="900" y="510"/>
                    <a:pt x="1016" y="750"/>
                    <a:pt x="1044" y="988"/>
                  </a:cubicBezTo>
                  <a:cubicBezTo>
                    <a:pt x="1069" y="1190"/>
                    <a:pt x="1016" y="1389"/>
                    <a:pt x="897" y="1554"/>
                  </a:cubicBezTo>
                  <a:cubicBezTo>
                    <a:pt x="757" y="1747"/>
                    <a:pt x="548" y="1839"/>
                    <a:pt x="343" y="1942"/>
                  </a:cubicBezTo>
                  <a:cubicBezTo>
                    <a:pt x="321" y="1953"/>
                    <a:pt x="337" y="1984"/>
                    <a:pt x="358" y="1980"/>
                  </a:cubicBezTo>
                  <a:cubicBezTo>
                    <a:pt x="592" y="1933"/>
                    <a:pt x="812" y="1776"/>
                    <a:pt x="953" y="1587"/>
                  </a:cubicBezTo>
                  <a:cubicBezTo>
                    <a:pt x="1086" y="1410"/>
                    <a:pt x="1137" y="1182"/>
                    <a:pt x="1107" y="964"/>
                  </a:cubicBezTo>
                  <a:cubicBezTo>
                    <a:pt x="1071" y="703"/>
                    <a:pt x="938" y="452"/>
                    <a:pt x="752" y="266"/>
                  </a:cubicBezTo>
                  <a:cubicBezTo>
                    <a:pt x="656" y="170"/>
                    <a:pt x="542" y="93"/>
                    <a:pt x="415" y="44"/>
                  </a:cubicBezTo>
                  <a:cubicBezTo>
                    <a:pt x="351" y="19"/>
                    <a:pt x="283" y="6"/>
                    <a:pt x="215" y="2"/>
                  </a:cubicBezTo>
                  <a:cubicBezTo>
                    <a:pt x="183" y="0"/>
                    <a:pt x="150" y="2"/>
                    <a:pt x="119" y="7"/>
                  </a:cubicBezTo>
                  <a:cubicBezTo>
                    <a:pt x="78" y="13"/>
                    <a:pt x="52" y="27"/>
                    <a:pt x="14" y="41"/>
                  </a:cubicBezTo>
                  <a:cubicBezTo>
                    <a:pt x="0" y="46"/>
                    <a:pt x="6" y="66"/>
                    <a:pt x="20" y="6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3200"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  <p:sp>
          <p:nvSpPr>
            <p:cNvPr id="326" name="chenying0907 9"/>
            <p:cNvSpPr/>
            <p:nvPr/>
          </p:nvSpPr>
          <p:spPr bwMode="auto">
            <a:xfrm>
              <a:off x="7016751" y="4010026"/>
              <a:ext cx="1208088" cy="1095375"/>
            </a:xfrm>
            <a:custGeom>
              <a:avLst/>
              <a:gdLst>
                <a:gd name="T0" fmla="*/ 1056 w 1164"/>
                <a:gd name="T1" fmla="*/ 16 h 1055"/>
                <a:gd name="T2" fmla="*/ 1085 w 1164"/>
                <a:gd name="T3" fmla="*/ 64 h 1055"/>
                <a:gd name="T4" fmla="*/ 1110 w 1164"/>
                <a:gd name="T5" fmla="*/ 176 h 1055"/>
                <a:gd name="T6" fmla="*/ 1081 w 1164"/>
                <a:gd name="T7" fmla="*/ 362 h 1055"/>
                <a:gd name="T8" fmla="*/ 828 w 1164"/>
                <a:gd name="T9" fmla="*/ 714 h 1055"/>
                <a:gd name="T10" fmla="*/ 30 w 1164"/>
                <a:gd name="T11" fmla="*/ 996 h 1055"/>
                <a:gd name="T12" fmla="*/ 30 w 1164"/>
                <a:gd name="T13" fmla="*/ 1042 h 1055"/>
                <a:gd name="T14" fmla="*/ 893 w 1164"/>
                <a:gd name="T15" fmla="*/ 736 h 1055"/>
                <a:gd name="T16" fmla="*/ 1143 w 1164"/>
                <a:gd name="T17" fmla="*/ 346 h 1055"/>
                <a:gd name="T18" fmla="*/ 1154 w 1164"/>
                <a:gd name="T19" fmla="*/ 140 h 1055"/>
                <a:gd name="T20" fmla="*/ 1121 w 1164"/>
                <a:gd name="T21" fmla="*/ 43 h 1055"/>
                <a:gd name="T22" fmla="*/ 1066 w 1164"/>
                <a:gd name="T23" fmla="*/ 4 h 1055"/>
                <a:gd name="T24" fmla="*/ 1056 w 1164"/>
                <a:gd name="T25" fmla="*/ 16 h 10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64" h="1055">
                  <a:moveTo>
                    <a:pt x="1056" y="16"/>
                  </a:moveTo>
                  <a:cubicBezTo>
                    <a:pt x="1068" y="25"/>
                    <a:pt x="1078" y="52"/>
                    <a:pt x="1085" y="64"/>
                  </a:cubicBezTo>
                  <a:cubicBezTo>
                    <a:pt x="1104" y="97"/>
                    <a:pt x="1108" y="139"/>
                    <a:pt x="1110" y="176"/>
                  </a:cubicBezTo>
                  <a:cubicBezTo>
                    <a:pt x="1115" y="240"/>
                    <a:pt x="1103" y="302"/>
                    <a:pt x="1081" y="362"/>
                  </a:cubicBezTo>
                  <a:cubicBezTo>
                    <a:pt x="1032" y="501"/>
                    <a:pt x="939" y="620"/>
                    <a:pt x="828" y="714"/>
                  </a:cubicBezTo>
                  <a:cubicBezTo>
                    <a:pt x="609" y="901"/>
                    <a:pt x="312" y="981"/>
                    <a:pt x="30" y="996"/>
                  </a:cubicBezTo>
                  <a:cubicBezTo>
                    <a:pt x="0" y="998"/>
                    <a:pt x="0" y="1041"/>
                    <a:pt x="30" y="1042"/>
                  </a:cubicBezTo>
                  <a:cubicBezTo>
                    <a:pt x="339" y="1055"/>
                    <a:pt x="661" y="941"/>
                    <a:pt x="893" y="736"/>
                  </a:cubicBezTo>
                  <a:cubicBezTo>
                    <a:pt x="1011" y="632"/>
                    <a:pt x="1097" y="496"/>
                    <a:pt x="1143" y="346"/>
                  </a:cubicBezTo>
                  <a:cubicBezTo>
                    <a:pt x="1163" y="279"/>
                    <a:pt x="1164" y="208"/>
                    <a:pt x="1154" y="140"/>
                  </a:cubicBezTo>
                  <a:cubicBezTo>
                    <a:pt x="1150" y="106"/>
                    <a:pt x="1138" y="73"/>
                    <a:pt x="1121" y="43"/>
                  </a:cubicBezTo>
                  <a:cubicBezTo>
                    <a:pt x="1105" y="16"/>
                    <a:pt x="1089" y="17"/>
                    <a:pt x="1066" y="4"/>
                  </a:cubicBezTo>
                  <a:cubicBezTo>
                    <a:pt x="1058" y="0"/>
                    <a:pt x="1049" y="11"/>
                    <a:pt x="1056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3200"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  <p:sp>
          <p:nvSpPr>
            <p:cNvPr id="327" name="chenying0907 10"/>
            <p:cNvSpPr/>
            <p:nvPr/>
          </p:nvSpPr>
          <p:spPr bwMode="auto">
            <a:xfrm>
              <a:off x="4975226" y="4775201"/>
              <a:ext cx="1274763" cy="733425"/>
            </a:xfrm>
            <a:custGeom>
              <a:avLst/>
              <a:gdLst>
                <a:gd name="T0" fmla="*/ 28 w 1229"/>
                <a:gd name="T1" fmla="*/ 8 h 706"/>
                <a:gd name="T2" fmla="*/ 139 w 1229"/>
                <a:gd name="T3" fmla="*/ 371 h 706"/>
                <a:gd name="T4" fmla="*/ 420 w 1229"/>
                <a:gd name="T5" fmla="*/ 595 h 706"/>
                <a:gd name="T6" fmla="*/ 1199 w 1229"/>
                <a:gd name="T7" fmla="*/ 617 h 706"/>
                <a:gd name="T8" fmla="*/ 1186 w 1229"/>
                <a:gd name="T9" fmla="*/ 571 h 706"/>
                <a:gd name="T10" fmla="*/ 469 w 1229"/>
                <a:gd name="T11" fmla="*/ 549 h 706"/>
                <a:gd name="T12" fmla="*/ 191 w 1229"/>
                <a:gd name="T13" fmla="*/ 341 h 706"/>
                <a:gd name="T14" fmla="*/ 105 w 1229"/>
                <a:gd name="T15" fmla="*/ 187 h 706"/>
                <a:gd name="T16" fmla="*/ 43 w 1229"/>
                <a:gd name="T17" fmla="*/ 7 h 706"/>
                <a:gd name="T18" fmla="*/ 28 w 1229"/>
                <a:gd name="T19" fmla="*/ 8 h 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29" h="706">
                  <a:moveTo>
                    <a:pt x="28" y="8"/>
                  </a:moveTo>
                  <a:cubicBezTo>
                    <a:pt x="0" y="129"/>
                    <a:pt x="72" y="275"/>
                    <a:pt x="139" y="371"/>
                  </a:cubicBezTo>
                  <a:cubicBezTo>
                    <a:pt x="210" y="470"/>
                    <a:pt x="310" y="545"/>
                    <a:pt x="420" y="595"/>
                  </a:cubicBezTo>
                  <a:cubicBezTo>
                    <a:pt x="664" y="706"/>
                    <a:pt x="948" y="698"/>
                    <a:pt x="1199" y="617"/>
                  </a:cubicBezTo>
                  <a:cubicBezTo>
                    <a:pt x="1229" y="608"/>
                    <a:pt x="1217" y="563"/>
                    <a:pt x="1186" y="571"/>
                  </a:cubicBezTo>
                  <a:cubicBezTo>
                    <a:pt x="954" y="630"/>
                    <a:pt x="695" y="637"/>
                    <a:pt x="469" y="549"/>
                  </a:cubicBezTo>
                  <a:cubicBezTo>
                    <a:pt x="360" y="506"/>
                    <a:pt x="262" y="433"/>
                    <a:pt x="191" y="341"/>
                  </a:cubicBezTo>
                  <a:cubicBezTo>
                    <a:pt x="155" y="294"/>
                    <a:pt x="127" y="241"/>
                    <a:pt x="105" y="187"/>
                  </a:cubicBezTo>
                  <a:cubicBezTo>
                    <a:pt x="81" y="128"/>
                    <a:pt x="72" y="63"/>
                    <a:pt x="43" y="7"/>
                  </a:cubicBezTo>
                  <a:cubicBezTo>
                    <a:pt x="40" y="0"/>
                    <a:pt x="30" y="2"/>
                    <a:pt x="28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3200"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  <p:sp>
          <p:nvSpPr>
            <p:cNvPr id="328" name="chenying0907 11"/>
            <p:cNvSpPr/>
            <p:nvPr/>
          </p:nvSpPr>
          <p:spPr bwMode="auto">
            <a:xfrm>
              <a:off x="6203951" y="5040313"/>
              <a:ext cx="1285875" cy="706438"/>
            </a:xfrm>
            <a:custGeom>
              <a:avLst/>
              <a:gdLst>
                <a:gd name="T0" fmla="*/ 9 w 1238"/>
                <a:gd name="T1" fmla="*/ 343 h 681"/>
                <a:gd name="T2" fmla="*/ 575 w 1238"/>
                <a:gd name="T3" fmla="*/ 605 h 681"/>
                <a:gd name="T4" fmla="*/ 1222 w 1238"/>
                <a:gd name="T5" fmla="*/ 529 h 681"/>
                <a:gd name="T6" fmla="*/ 1222 w 1238"/>
                <a:gd name="T7" fmla="*/ 485 h 681"/>
                <a:gd name="T8" fmla="*/ 968 w 1238"/>
                <a:gd name="T9" fmla="*/ 314 h 681"/>
                <a:gd name="T10" fmla="*/ 825 w 1238"/>
                <a:gd name="T11" fmla="*/ 32 h 681"/>
                <a:gd name="T12" fmla="*/ 776 w 1238"/>
                <a:gd name="T13" fmla="*/ 46 h 681"/>
                <a:gd name="T14" fmla="*/ 921 w 1238"/>
                <a:gd name="T15" fmla="*/ 340 h 681"/>
                <a:gd name="T16" fmla="*/ 1196 w 1238"/>
                <a:gd name="T17" fmla="*/ 529 h 681"/>
                <a:gd name="T18" fmla="*/ 1196 w 1238"/>
                <a:gd name="T19" fmla="*/ 485 h 681"/>
                <a:gd name="T20" fmla="*/ 23 w 1238"/>
                <a:gd name="T21" fmla="*/ 324 h 681"/>
                <a:gd name="T22" fmla="*/ 9 w 1238"/>
                <a:gd name="T23" fmla="*/ 343 h 6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238" h="681">
                  <a:moveTo>
                    <a:pt x="9" y="343"/>
                  </a:moveTo>
                  <a:cubicBezTo>
                    <a:pt x="152" y="493"/>
                    <a:pt x="376" y="569"/>
                    <a:pt x="575" y="605"/>
                  </a:cubicBezTo>
                  <a:cubicBezTo>
                    <a:pt x="792" y="644"/>
                    <a:pt x="1024" y="631"/>
                    <a:pt x="1222" y="529"/>
                  </a:cubicBezTo>
                  <a:cubicBezTo>
                    <a:pt x="1238" y="520"/>
                    <a:pt x="1238" y="494"/>
                    <a:pt x="1222" y="485"/>
                  </a:cubicBezTo>
                  <a:cubicBezTo>
                    <a:pt x="1131" y="437"/>
                    <a:pt x="1041" y="387"/>
                    <a:pt x="968" y="314"/>
                  </a:cubicBezTo>
                  <a:cubicBezTo>
                    <a:pt x="889" y="238"/>
                    <a:pt x="847" y="138"/>
                    <a:pt x="825" y="32"/>
                  </a:cubicBezTo>
                  <a:cubicBezTo>
                    <a:pt x="819" y="0"/>
                    <a:pt x="770" y="14"/>
                    <a:pt x="776" y="46"/>
                  </a:cubicBezTo>
                  <a:cubicBezTo>
                    <a:pt x="799" y="157"/>
                    <a:pt x="844" y="256"/>
                    <a:pt x="921" y="340"/>
                  </a:cubicBezTo>
                  <a:cubicBezTo>
                    <a:pt x="997" y="422"/>
                    <a:pt x="1098" y="479"/>
                    <a:pt x="1196" y="529"/>
                  </a:cubicBezTo>
                  <a:cubicBezTo>
                    <a:pt x="1196" y="514"/>
                    <a:pt x="1196" y="500"/>
                    <a:pt x="1196" y="485"/>
                  </a:cubicBezTo>
                  <a:cubicBezTo>
                    <a:pt x="821" y="681"/>
                    <a:pt x="352" y="551"/>
                    <a:pt x="23" y="324"/>
                  </a:cubicBezTo>
                  <a:cubicBezTo>
                    <a:pt x="12" y="316"/>
                    <a:pt x="0" y="333"/>
                    <a:pt x="9" y="3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3200"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  <p:grpSp>
          <p:nvGrpSpPr>
            <p:cNvPr id="329" name="chenying0907 328"/>
            <p:cNvGrpSpPr/>
            <p:nvPr/>
          </p:nvGrpSpPr>
          <p:grpSpPr>
            <a:xfrm>
              <a:off x="3517901" y="1225551"/>
              <a:ext cx="5260975" cy="4090987"/>
              <a:chOff x="3517901" y="1225551"/>
              <a:chExt cx="5260975" cy="4090987"/>
            </a:xfrm>
            <a:grpFill/>
          </p:grpSpPr>
          <p:sp>
            <p:nvSpPr>
              <p:cNvPr id="330" name="chenying0907 12"/>
              <p:cNvSpPr/>
              <p:nvPr/>
            </p:nvSpPr>
            <p:spPr bwMode="auto">
              <a:xfrm>
                <a:off x="7805738" y="2135188"/>
                <a:ext cx="109538" cy="38100"/>
              </a:xfrm>
              <a:custGeom>
                <a:avLst/>
                <a:gdLst>
                  <a:gd name="T0" fmla="*/ 6 w 106"/>
                  <a:gd name="T1" fmla="*/ 35 h 37"/>
                  <a:gd name="T2" fmla="*/ 45 w 106"/>
                  <a:gd name="T3" fmla="*/ 33 h 37"/>
                  <a:gd name="T4" fmla="*/ 97 w 106"/>
                  <a:gd name="T5" fmla="*/ 22 h 37"/>
                  <a:gd name="T6" fmla="*/ 97 w 106"/>
                  <a:gd name="T7" fmla="*/ 6 h 37"/>
                  <a:gd name="T8" fmla="*/ 52 w 106"/>
                  <a:gd name="T9" fmla="*/ 6 h 37"/>
                  <a:gd name="T10" fmla="*/ 4 w 106"/>
                  <a:gd name="T11" fmla="*/ 24 h 37"/>
                  <a:gd name="T12" fmla="*/ 6 w 106"/>
                  <a:gd name="T13" fmla="*/ 35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6" h="37">
                    <a:moveTo>
                      <a:pt x="6" y="35"/>
                    </a:moveTo>
                    <a:cubicBezTo>
                      <a:pt x="20" y="37"/>
                      <a:pt x="32" y="35"/>
                      <a:pt x="45" y="33"/>
                    </a:cubicBezTo>
                    <a:cubicBezTo>
                      <a:pt x="63" y="30"/>
                      <a:pt x="80" y="29"/>
                      <a:pt x="97" y="22"/>
                    </a:cubicBezTo>
                    <a:cubicBezTo>
                      <a:pt x="105" y="19"/>
                      <a:pt x="106" y="9"/>
                      <a:pt x="97" y="6"/>
                    </a:cubicBezTo>
                    <a:cubicBezTo>
                      <a:pt x="81" y="0"/>
                      <a:pt x="68" y="2"/>
                      <a:pt x="52" y="6"/>
                    </a:cubicBezTo>
                    <a:cubicBezTo>
                      <a:pt x="34" y="9"/>
                      <a:pt x="17" y="13"/>
                      <a:pt x="4" y="24"/>
                    </a:cubicBezTo>
                    <a:cubicBezTo>
                      <a:pt x="0" y="27"/>
                      <a:pt x="2" y="34"/>
                      <a:pt x="6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331" name="chenying0907 13"/>
              <p:cNvSpPr/>
              <p:nvPr/>
            </p:nvSpPr>
            <p:spPr bwMode="auto">
              <a:xfrm>
                <a:off x="8018463" y="2144713"/>
                <a:ext cx="92075" cy="34925"/>
              </a:xfrm>
              <a:custGeom>
                <a:avLst/>
                <a:gdLst>
                  <a:gd name="T0" fmla="*/ 4 w 89"/>
                  <a:gd name="T1" fmla="*/ 9 h 35"/>
                  <a:gd name="T2" fmla="*/ 79 w 89"/>
                  <a:gd name="T3" fmla="*/ 34 h 35"/>
                  <a:gd name="T4" fmla="*/ 83 w 89"/>
                  <a:gd name="T5" fmla="*/ 20 h 35"/>
                  <a:gd name="T6" fmla="*/ 7 w 89"/>
                  <a:gd name="T7" fmla="*/ 0 h 35"/>
                  <a:gd name="T8" fmla="*/ 4 w 89"/>
                  <a:gd name="T9" fmla="*/ 9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9" h="35">
                    <a:moveTo>
                      <a:pt x="4" y="9"/>
                    </a:moveTo>
                    <a:cubicBezTo>
                      <a:pt x="28" y="23"/>
                      <a:pt x="52" y="31"/>
                      <a:pt x="79" y="34"/>
                    </a:cubicBezTo>
                    <a:cubicBezTo>
                      <a:pt x="87" y="35"/>
                      <a:pt x="89" y="24"/>
                      <a:pt x="83" y="20"/>
                    </a:cubicBezTo>
                    <a:cubicBezTo>
                      <a:pt x="59" y="6"/>
                      <a:pt x="34" y="3"/>
                      <a:pt x="7" y="0"/>
                    </a:cubicBezTo>
                    <a:cubicBezTo>
                      <a:pt x="2" y="0"/>
                      <a:pt x="0" y="7"/>
                      <a:pt x="4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332" name="chenying0907 14"/>
              <p:cNvSpPr/>
              <p:nvPr/>
            </p:nvSpPr>
            <p:spPr bwMode="auto">
              <a:xfrm>
                <a:off x="8228013" y="2225676"/>
                <a:ext cx="107950" cy="61913"/>
              </a:xfrm>
              <a:custGeom>
                <a:avLst/>
                <a:gdLst>
                  <a:gd name="T0" fmla="*/ 6 w 105"/>
                  <a:gd name="T1" fmla="*/ 10 h 59"/>
                  <a:gd name="T2" fmla="*/ 91 w 105"/>
                  <a:gd name="T3" fmla="*/ 55 h 59"/>
                  <a:gd name="T4" fmla="*/ 99 w 105"/>
                  <a:gd name="T5" fmla="*/ 44 h 59"/>
                  <a:gd name="T6" fmla="*/ 9 w 105"/>
                  <a:gd name="T7" fmla="*/ 1 h 59"/>
                  <a:gd name="T8" fmla="*/ 6 w 105"/>
                  <a:gd name="T9" fmla="*/ 1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5" h="59">
                    <a:moveTo>
                      <a:pt x="6" y="10"/>
                    </a:moveTo>
                    <a:cubicBezTo>
                      <a:pt x="35" y="21"/>
                      <a:pt x="64" y="39"/>
                      <a:pt x="91" y="55"/>
                    </a:cubicBezTo>
                    <a:cubicBezTo>
                      <a:pt x="97" y="59"/>
                      <a:pt x="105" y="49"/>
                      <a:pt x="99" y="44"/>
                    </a:cubicBezTo>
                    <a:cubicBezTo>
                      <a:pt x="72" y="20"/>
                      <a:pt x="44" y="7"/>
                      <a:pt x="9" y="1"/>
                    </a:cubicBezTo>
                    <a:cubicBezTo>
                      <a:pt x="3" y="0"/>
                      <a:pt x="0" y="8"/>
                      <a:pt x="6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333" name="chenying0907 15"/>
              <p:cNvSpPr/>
              <p:nvPr/>
            </p:nvSpPr>
            <p:spPr bwMode="auto">
              <a:xfrm>
                <a:off x="8421688" y="2389188"/>
                <a:ext cx="77788" cy="84138"/>
              </a:xfrm>
              <a:custGeom>
                <a:avLst/>
                <a:gdLst>
                  <a:gd name="T0" fmla="*/ 1 w 75"/>
                  <a:gd name="T1" fmla="*/ 1 h 81"/>
                  <a:gd name="T2" fmla="*/ 14 w 75"/>
                  <a:gd name="T3" fmla="*/ 20 h 81"/>
                  <a:gd name="T4" fmla="*/ 31 w 75"/>
                  <a:gd name="T5" fmla="*/ 42 h 81"/>
                  <a:gd name="T6" fmla="*/ 62 w 75"/>
                  <a:gd name="T7" fmla="*/ 77 h 81"/>
                  <a:gd name="T8" fmla="*/ 72 w 75"/>
                  <a:gd name="T9" fmla="*/ 71 h 81"/>
                  <a:gd name="T10" fmla="*/ 45 w 75"/>
                  <a:gd name="T11" fmla="*/ 35 h 81"/>
                  <a:gd name="T12" fmla="*/ 24 w 75"/>
                  <a:gd name="T13" fmla="*/ 16 h 81"/>
                  <a:gd name="T14" fmla="*/ 2 w 75"/>
                  <a:gd name="T15" fmla="*/ 0 h 81"/>
                  <a:gd name="T16" fmla="*/ 1 w 75"/>
                  <a:gd name="T17" fmla="*/ 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5" h="81">
                    <a:moveTo>
                      <a:pt x="1" y="1"/>
                    </a:moveTo>
                    <a:cubicBezTo>
                      <a:pt x="6" y="6"/>
                      <a:pt x="9" y="14"/>
                      <a:pt x="14" y="20"/>
                    </a:cubicBezTo>
                    <a:cubicBezTo>
                      <a:pt x="19" y="27"/>
                      <a:pt x="25" y="35"/>
                      <a:pt x="31" y="42"/>
                    </a:cubicBezTo>
                    <a:cubicBezTo>
                      <a:pt x="41" y="54"/>
                      <a:pt x="51" y="66"/>
                      <a:pt x="62" y="77"/>
                    </a:cubicBezTo>
                    <a:cubicBezTo>
                      <a:pt x="66" y="81"/>
                      <a:pt x="75" y="77"/>
                      <a:pt x="72" y="71"/>
                    </a:cubicBezTo>
                    <a:cubicBezTo>
                      <a:pt x="66" y="57"/>
                      <a:pt x="57" y="46"/>
                      <a:pt x="45" y="35"/>
                    </a:cubicBezTo>
                    <a:cubicBezTo>
                      <a:pt x="38" y="28"/>
                      <a:pt x="31" y="22"/>
                      <a:pt x="24" y="16"/>
                    </a:cubicBezTo>
                    <a:cubicBezTo>
                      <a:pt x="17" y="10"/>
                      <a:pt x="8" y="6"/>
                      <a:pt x="2" y="0"/>
                    </a:cubicBezTo>
                    <a:cubicBezTo>
                      <a:pt x="1" y="0"/>
                      <a:pt x="0" y="0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334" name="chenying0907 16"/>
              <p:cNvSpPr/>
              <p:nvPr/>
            </p:nvSpPr>
            <p:spPr bwMode="auto">
              <a:xfrm>
                <a:off x="8572501" y="2570163"/>
                <a:ext cx="60325" cy="90488"/>
              </a:xfrm>
              <a:custGeom>
                <a:avLst/>
                <a:gdLst>
                  <a:gd name="T0" fmla="*/ 3 w 57"/>
                  <a:gd name="T1" fmla="*/ 10 h 88"/>
                  <a:gd name="T2" fmla="*/ 47 w 57"/>
                  <a:gd name="T3" fmla="*/ 83 h 88"/>
                  <a:gd name="T4" fmla="*/ 55 w 57"/>
                  <a:gd name="T5" fmla="*/ 77 h 88"/>
                  <a:gd name="T6" fmla="*/ 11 w 57"/>
                  <a:gd name="T7" fmla="*/ 5 h 88"/>
                  <a:gd name="T8" fmla="*/ 3 w 57"/>
                  <a:gd name="T9" fmla="*/ 1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88">
                    <a:moveTo>
                      <a:pt x="3" y="10"/>
                    </a:moveTo>
                    <a:cubicBezTo>
                      <a:pt x="17" y="35"/>
                      <a:pt x="27" y="63"/>
                      <a:pt x="47" y="83"/>
                    </a:cubicBezTo>
                    <a:cubicBezTo>
                      <a:pt x="51" y="88"/>
                      <a:pt x="57" y="82"/>
                      <a:pt x="55" y="77"/>
                    </a:cubicBezTo>
                    <a:cubicBezTo>
                      <a:pt x="44" y="51"/>
                      <a:pt x="28" y="27"/>
                      <a:pt x="11" y="5"/>
                    </a:cubicBezTo>
                    <a:cubicBezTo>
                      <a:pt x="8" y="0"/>
                      <a:pt x="0" y="4"/>
                      <a:pt x="3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335" name="chenying0907 17"/>
              <p:cNvSpPr/>
              <p:nvPr/>
            </p:nvSpPr>
            <p:spPr bwMode="auto">
              <a:xfrm>
                <a:off x="8664576" y="2767013"/>
                <a:ext cx="42863" cy="88900"/>
              </a:xfrm>
              <a:custGeom>
                <a:avLst/>
                <a:gdLst>
                  <a:gd name="T0" fmla="*/ 3 w 41"/>
                  <a:gd name="T1" fmla="*/ 7 h 86"/>
                  <a:gd name="T2" fmla="*/ 30 w 41"/>
                  <a:gd name="T3" fmla="*/ 79 h 86"/>
                  <a:gd name="T4" fmla="*/ 40 w 41"/>
                  <a:gd name="T5" fmla="*/ 76 h 86"/>
                  <a:gd name="T6" fmla="*/ 9 w 41"/>
                  <a:gd name="T7" fmla="*/ 4 h 86"/>
                  <a:gd name="T8" fmla="*/ 3 w 41"/>
                  <a:gd name="T9" fmla="*/ 7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" h="86">
                    <a:moveTo>
                      <a:pt x="3" y="7"/>
                    </a:moveTo>
                    <a:cubicBezTo>
                      <a:pt x="16" y="29"/>
                      <a:pt x="21" y="56"/>
                      <a:pt x="30" y="79"/>
                    </a:cubicBezTo>
                    <a:cubicBezTo>
                      <a:pt x="32" y="86"/>
                      <a:pt x="41" y="83"/>
                      <a:pt x="40" y="76"/>
                    </a:cubicBezTo>
                    <a:cubicBezTo>
                      <a:pt x="36" y="48"/>
                      <a:pt x="25" y="27"/>
                      <a:pt x="9" y="4"/>
                    </a:cubicBezTo>
                    <a:cubicBezTo>
                      <a:pt x="7" y="0"/>
                      <a:pt x="0" y="3"/>
                      <a:pt x="3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336" name="chenying0907 18"/>
              <p:cNvSpPr/>
              <p:nvPr/>
            </p:nvSpPr>
            <p:spPr bwMode="auto">
              <a:xfrm>
                <a:off x="8740776" y="2992438"/>
                <a:ext cx="26988" cy="107950"/>
              </a:xfrm>
              <a:custGeom>
                <a:avLst/>
                <a:gdLst>
                  <a:gd name="T0" fmla="*/ 2 w 27"/>
                  <a:gd name="T1" fmla="*/ 7 h 104"/>
                  <a:gd name="T2" fmla="*/ 17 w 27"/>
                  <a:gd name="T3" fmla="*/ 100 h 104"/>
                  <a:gd name="T4" fmla="*/ 23 w 27"/>
                  <a:gd name="T5" fmla="*/ 100 h 104"/>
                  <a:gd name="T6" fmla="*/ 9 w 27"/>
                  <a:gd name="T7" fmla="*/ 4 h 104"/>
                  <a:gd name="T8" fmla="*/ 2 w 27"/>
                  <a:gd name="T9" fmla="*/ 7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104">
                    <a:moveTo>
                      <a:pt x="2" y="7"/>
                    </a:moveTo>
                    <a:cubicBezTo>
                      <a:pt x="14" y="36"/>
                      <a:pt x="13" y="68"/>
                      <a:pt x="17" y="100"/>
                    </a:cubicBezTo>
                    <a:cubicBezTo>
                      <a:pt x="17" y="104"/>
                      <a:pt x="23" y="104"/>
                      <a:pt x="23" y="100"/>
                    </a:cubicBezTo>
                    <a:cubicBezTo>
                      <a:pt x="27" y="67"/>
                      <a:pt x="24" y="33"/>
                      <a:pt x="9" y="4"/>
                    </a:cubicBezTo>
                    <a:cubicBezTo>
                      <a:pt x="7" y="0"/>
                      <a:pt x="0" y="3"/>
                      <a:pt x="2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337" name="chenying0907 19"/>
              <p:cNvSpPr/>
              <p:nvPr/>
            </p:nvSpPr>
            <p:spPr bwMode="auto">
              <a:xfrm>
                <a:off x="8753476" y="3206751"/>
                <a:ext cx="25400" cy="80963"/>
              </a:xfrm>
              <a:custGeom>
                <a:avLst/>
                <a:gdLst>
                  <a:gd name="T0" fmla="*/ 13 w 24"/>
                  <a:gd name="T1" fmla="*/ 2 h 78"/>
                  <a:gd name="T2" fmla="*/ 4 w 24"/>
                  <a:gd name="T3" fmla="*/ 32 h 78"/>
                  <a:gd name="T4" fmla="*/ 2 w 24"/>
                  <a:gd name="T5" fmla="*/ 46 h 78"/>
                  <a:gd name="T6" fmla="*/ 0 w 24"/>
                  <a:gd name="T7" fmla="*/ 66 h 78"/>
                  <a:gd name="T8" fmla="*/ 13 w 24"/>
                  <a:gd name="T9" fmla="*/ 71 h 78"/>
                  <a:gd name="T10" fmla="*/ 23 w 24"/>
                  <a:gd name="T11" fmla="*/ 39 h 78"/>
                  <a:gd name="T12" fmla="*/ 15 w 24"/>
                  <a:gd name="T13" fmla="*/ 2 h 78"/>
                  <a:gd name="T14" fmla="*/ 13 w 24"/>
                  <a:gd name="T15" fmla="*/ 2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8">
                    <a:moveTo>
                      <a:pt x="13" y="2"/>
                    </a:moveTo>
                    <a:cubicBezTo>
                      <a:pt x="9" y="12"/>
                      <a:pt x="6" y="21"/>
                      <a:pt x="4" y="32"/>
                    </a:cubicBezTo>
                    <a:cubicBezTo>
                      <a:pt x="3" y="37"/>
                      <a:pt x="2" y="41"/>
                      <a:pt x="2" y="46"/>
                    </a:cubicBezTo>
                    <a:cubicBezTo>
                      <a:pt x="1" y="53"/>
                      <a:pt x="1" y="59"/>
                      <a:pt x="0" y="66"/>
                    </a:cubicBezTo>
                    <a:cubicBezTo>
                      <a:pt x="0" y="72"/>
                      <a:pt x="9" y="78"/>
                      <a:pt x="13" y="71"/>
                    </a:cubicBezTo>
                    <a:cubicBezTo>
                      <a:pt x="18" y="60"/>
                      <a:pt x="21" y="52"/>
                      <a:pt x="23" y="39"/>
                    </a:cubicBezTo>
                    <a:cubicBezTo>
                      <a:pt x="24" y="25"/>
                      <a:pt x="20" y="15"/>
                      <a:pt x="15" y="2"/>
                    </a:cubicBezTo>
                    <a:cubicBezTo>
                      <a:pt x="15" y="0"/>
                      <a:pt x="13" y="1"/>
                      <a:pt x="13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338" name="chenying0907 20"/>
              <p:cNvSpPr/>
              <p:nvPr/>
            </p:nvSpPr>
            <p:spPr bwMode="auto">
              <a:xfrm>
                <a:off x="8672513" y="3368676"/>
                <a:ext cx="61913" cy="100013"/>
              </a:xfrm>
              <a:custGeom>
                <a:avLst/>
                <a:gdLst>
                  <a:gd name="T0" fmla="*/ 46 w 61"/>
                  <a:gd name="T1" fmla="*/ 3 h 97"/>
                  <a:gd name="T2" fmla="*/ 6 w 61"/>
                  <a:gd name="T3" fmla="*/ 81 h 97"/>
                  <a:gd name="T4" fmla="*/ 20 w 61"/>
                  <a:gd name="T5" fmla="*/ 91 h 97"/>
                  <a:gd name="T6" fmla="*/ 52 w 61"/>
                  <a:gd name="T7" fmla="*/ 51 h 97"/>
                  <a:gd name="T8" fmla="*/ 53 w 61"/>
                  <a:gd name="T9" fmla="*/ 3 h 97"/>
                  <a:gd name="T10" fmla="*/ 46 w 61"/>
                  <a:gd name="T11" fmla="*/ 3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1" h="97">
                    <a:moveTo>
                      <a:pt x="46" y="3"/>
                    </a:moveTo>
                    <a:cubicBezTo>
                      <a:pt x="33" y="29"/>
                      <a:pt x="23" y="57"/>
                      <a:pt x="6" y="81"/>
                    </a:cubicBezTo>
                    <a:cubicBezTo>
                      <a:pt x="0" y="89"/>
                      <a:pt x="13" y="97"/>
                      <a:pt x="20" y="91"/>
                    </a:cubicBezTo>
                    <a:cubicBezTo>
                      <a:pt x="34" y="80"/>
                      <a:pt x="45" y="69"/>
                      <a:pt x="52" y="51"/>
                    </a:cubicBezTo>
                    <a:cubicBezTo>
                      <a:pt x="58" y="35"/>
                      <a:pt x="61" y="20"/>
                      <a:pt x="53" y="3"/>
                    </a:cubicBezTo>
                    <a:cubicBezTo>
                      <a:pt x="52" y="0"/>
                      <a:pt x="47" y="1"/>
                      <a:pt x="46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339" name="chenying0907 21"/>
              <p:cNvSpPr/>
              <p:nvPr/>
            </p:nvSpPr>
            <p:spPr bwMode="auto">
              <a:xfrm>
                <a:off x="8559801" y="3544888"/>
                <a:ext cx="68263" cy="84138"/>
              </a:xfrm>
              <a:custGeom>
                <a:avLst/>
                <a:gdLst>
                  <a:gd name="T0" fmla="*/ 51 w 66"/>
                  <a:gd name="T1" fmla="*/ 4 h 81"/>
                  <a:gd name="T2" fmla="*/ 24 w 66"/>
                  <a:gd name="T3" fmla="*/ 33 h 81"/>
                  <a:gd name="T4" fmla="*/ 14 w 66"/>
                  <a:gd name="T5" fmla="*/ 46 h 81"/>
                  <a:gd name="T6" fmla="*/ 5 w 66"/>
                  <a:gd name="T7" fmla="*/ 62 h 81"/>
                  <a:gd name="T8" fmla="*/ 18 w 66"/>
                  <a:gd name="T9" fmla="*/ 75 h 81"/>
                  <a:gd name="T10" fmla="*/ 32 w 66"/>
                  <a:gd name="T11" fmla="*/ 65 h 81"/>
                  <a:gd name="T12" fmla="*/ 45 w 66"/>
                  <a:gd name="T13" fmla="*/ 49 h 81"/>
                  <a:gd name="T14" fmla="*/ 63 w 66"/>
                  <a:gd name="T15" fmla="*/ 11 h 81"/>
                  <a:gd name="T16" fmla="*/ 51 w 66"/>
                  <a:gd name="T17" fmla="*/ 4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6" h="81">
                    <a:moveTo>
                      <a:pt x="51" y="4"/>
                    </a:moveTo>
                    <a:cubicBezTo>
                      <a:pt x="41" y="13"/>
                      <a:pt x="32" y="22"/>
                      <a:pt x="24" y="33"/>
                    </a:cubicBezTo>
                    <a:cubicBezTo>
                      <a:pt x="21" y="37"/>
                      <a:pt x="17" y="41"/>
                      <a:pt x="14" y="46"/>
                    </a:cubicBezTo>
                    <a:cubicBezTo>
                      <a:pt x="10" y="51"/>
                      <a:pt x="9" y="57"/>
                      <a:pt x="5" y="62"/>
                    </a:cubicBezTo>
                    <a:cubicBezTo>
                      <a:pt x="0" y="70"/>
                      <a:pt x="10" y="81"/>
                      <a:pt x="18" y="75"/>
                    </a:cubicBezTo>
                    <a:cubicBezTo>
                      <a:pt x="22" y="72"/>
                      <a:pt x="29" y="69"/>
                      <a:pt x="32" y="65"/>
                    </a:cubicBezTo>
                    <a:cubicBezTo>
                      <a:pt x="37" y="60"/>
                      <a:pt x="41" y="55"/>
                      <a:pt x="45" y="49"/>
                    </a:cubicBezTo>
                    <a:cubicBezTo>
                      <a:pt x="53" y="37"/>
                      <a:pt x="59" y="25"/>
                      <a:pt x="63" y="11"/>
                    </a:cubicBezTo>
                    <a:cubicBezTo>
                      <a:pt x="66" y="4"/>
                      <a:pt x="56" y="0"/>
                      <a:pt x="51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340" name="chenying0907 22"/>
              <p:cNvSpPr/>
              <p:nvPr/>
            </p:nvSpPr>
            <p:spPr bwMode="auto">
              <a:xfrm>
                <a:off x="8374063" y="3732213"/>
                <a:ext cx="80963" cy="65088"/>
              </a:xfrm>
              <a:custGeom>
                <a:avLst/>
                <a:gdLst>
                  <a:gd name="T0" fmla="*/ 66 w 79"/>
                  <a:gd name="T1" fmla="*/ 3 h 62"/>
                  <a:gd name="T2" fmla="*/ 35 w 79"/>
                  <a:gd name="T3" fmla="*/ 23 h 62"/>
                  <a:gd name="T4" fmla="*/ 6 w 79"/>
                  <a:gd name="T5" fmla="*/ 48 h 62"/>
                  <a:gd name="T6" fmla="*/ 14 w 79"/>
                  <a:gd name="T7" fmla="*/ 58 h 62"/>
                  <a:gd name="T8" fmla="*/ 45 w 79"/>
                  <a:gd name="T9" fmla="*/ 38 h 62"/>
                  <a:gd name="T10" fmla="*/ 73 w 79"/>
                  <a:gd name="T11" fmla="*/ 13 h 62"/>
                  <a:gd name="T12" fmla="*/ 66 w 79"/>
                  <a:gd name="T13" fmla="*/ 3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9" h="62">
                    <a:moveTo>
                      <a:pt x="66" y="3"/>
                    </a:moveTo>
                    <a:cubicBezTo>
                      <a:pt x="55" y="9"/>
                      <a:pt x="45" y="15"/>
                      <a:pt x="35" y="23"/>
                    </a:cubicBezTo>
                    <a:cubicBezTo>
                      <a:pt x="25" y="31"/>
                      <a:pt x="16" y="39"/>
                      <a:pt x="6" y="48"/>
                    </a:cubicBezTo>
                    <a:cubicBezTo>
                      <a:pt x="0" y="53"/>
                      <a:pt x="8" y="62"/>
                      <a:pt x="14" y="58"/>
                    </a:cubicBezTo>
                    <a:cubicBezTo>
                      <a:pt x="25" y="52"/>
                      <a:pt x="35" y="46"/>
                      <a:pt x="45" y="38"/>
                    </a:cubicBezTo>
                    <a:cubicBezTo>
                      <a:pt x="55" y="30"/>
                      <a:pt x="64" y="21"/>
                      <a:pt x="73" y="13"/>
                    </a:cubicBezTo>
                    <a:cubicBezTo>
                      <a:pt x="79" y="9"/>
                      <a:pt x="72" y="0"/>
                      <a:pt x="66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341" name="chenying0907 23"/>
              <p:cNvSpPr/>
              <p:nvPr/>
            </p:nvSpPr>
            <p:spPr bwMode="auto">
              <a:xfrm>
                <a:off x="7953376" y="3932238"/>
                <a:ext cx="93663" cy="30163"/>
              </a:xfrm>
              <a:custGeom>
                <a:avLst/>
                <a:gdLst>
                  <a:gd name="T0" fmla="*/ 82 w 91"/>
                  <a:gd name="T1" fmla="*/ 1 h 30"/>
                  <a:gd name="T2" fmla="*/ 42 w 91"/>
                  <a:gd name="T3" fmla="*/ 5 h 30"/>
                  <a:gd name="T4" fmla="*/ 9 w 91"/>
                  <a:gd name="T5" fmla="*/ 11 h 30"/>
                  <a:gd name="T6" fmla="*/ 9 w 91"/>
                  <a:gd name="T7" fmla="*/ 28 h 30"/>
                  <a:gd name="T8" fmla="*/ 45 w 91"/>
                  <a:gd name="T9" fmla="*/ 27 h 30"/>
                  <a:gd name="T10" fmla="*/ 86 w 91"/>
                  <a:gd name="T11" fmla="*/ 9 h 30"/>
                  <a:gd name="T12" fmla="*/ 82 w 91"/>
                  <a:gd name="T13" fmla="*/ 1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1" h="30">
                    <a:moveTo>
                      <a:pt x="82" y="1"/>
                    </a:moveTo>
                    <a:cubicBezTo>
                      <a:pt x="69" y="3"/>
                      <a:pt x="55" y="3"/>
                      <a:pt x="42" y="5"/>
                    </a:cubicBezTo>
                    <a:cubicBezTo>
                      <a:pt x="31" y="6"/>
                      <a:pt x="20" y="9"/>
                      <a:pt x="9" y="11"/>
                    </a:cubicBezTo>
                    <a:cubicBezTo>
                      <a:pt x="0" y="13"/>
                      <a:pt x="0" y="27"/>
                      <a:pt x="9" y="28"/>
                    </a:cubicBezTo>
                    <a:cubicBezTo>
                      <a:pt x="22" y="30"/>
                      <a:pt x="32" y="30"/>
                      <a:pt x="45" y="27"/>
                    </a:cubicBezTo>
                    <a:cubicBezTo>
                      <a:pt x="60" y="23"/>
                      <a:pt x="72" y="15"/>
                      <a:pt x="86" y="9"/>
                    </a:cubicBezTo>
                    <a:cubicBezTo>
                      <a:pt x="91" y="7"/>
                      <a:pt x="87" y="0"/>
                      <a:pt x="82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342" name="chenying0907 24"/>
              <p:cNvSpPr/>
              <p:nvPr/>
            </p:nvSpPr>
            <p:spPr bwMode="auto">
              <a:xfrm>
                <a:off x="7991476" y="3992563"/>
                <a:ext cx="65088" cy="77788"/>
              </a:xfrm>
              <a:custGeom>
                <a:avLst/>
                <a:gdLst>
                  <a:gd name="T0" fmla="*/ 2 w 63"/>
                  <a:gd name="T1" fmla="*/ 6 h 74"/>
                  <a:gd name="T2" fmla="*/ 12 w 63"/>
                  <a:gd name="T3" fmla="*/ 18 h 74"/>
                  <a:gd name="T4" fmla="*/ 24 w 63"/>
                  <a:gd name="T5" fmla="*/ 34 h 74"/>
                  <a:gd name="T6" fmla="*/ 36 w 63"/>
                  <a:gd name="T7" fmla="*/ 51 h 74"/>
                  <a:gd name="T8" fmla="*/ 47 w 63"/>
                  <a:gd name="T9" fmla="*/ 66 h 74"/>
                  <a:gd name="T10" fmla="*/ 61 w 63"/>
                  <a:gd name="T11" fmla="*/ 60 h 74"/>
                  <a:gd name="T12" fmla="*/ 37 w 63"/>
                  <a:gd name="T13" fmla="*/ 16 h 74"/>
                  <a:gd name="T14" fmla="*/ 18 w 63"/>
                  <a:gd name="T15" fmla="*/ 3 h 74"/>
                  <a:gd name="T16" fmla="*/ 3 w 63"/>
                  <a:gd name="T17" fmla="*/ 2 h 74"/>
                  <a:gd name="T18" fmla="*/ 2 w 63"/>
                  <a:gd name="T19" fmla="*/ 6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3" h="74">
                    <a:moveTo>
                      <a:pt x="2" y="6"/>
                    </a:moveTo>
                    <a:cubicBezTo>
                      <a:pt x="6" y="7"/>
                      <a:pt x="10" y="15"/>
                      <a:pt x="12" y="18"/>
                    </a:cubicBezTo>
                    <a:cubicBezTo>
                      <a:pt x="15" y="24"/>
                      <a:pt x="20" y="29"/>
                      <a:pt x="24" y="34"/>
                    </a:cubicBezTo>
                    <a:cubicBezTo>
                      <a:pt x="29" y="39"/>
                      <a:pt x="32" y="45"/>
                      <a:pt x="36" y="51"/>
                    </a:cubicBezTo>
                    <a:cubicBezTo>
                      <a:pt x="39" y="56"/>
                      <a:pt x="44" y="60"/>
                      <a:pt x="47" y="66"/>
                    </a:cubicBezTo>
                    <a:cubicBezTo>
                      <a:pt x="51" y="74"/>
                      <a:pt x="63" y="68"/>
                      <a:pt x="61" y="60"/>
                    </a:cubicBezTo>
                    <a:cubicBezTo>
                      <a:pt x="57" y="43"/>
                      <a:pt x="50" y="29"/>
                      <a:pt x="37" y="16"/>
                    </a:cubicBezTo>
                    <a:cubicBezTo>
                      <a:pt x="32" y="10"/>
                      <a:pt x="26" y="6"/>
                      <a:pt x="18" y="3"/>
                    </a:cubicBezTo>
                    <a:cubicBezTo>
                      <a:pt x="13" y="0"/>
                      <a:pt x="8" y="1"/>
                      <a:pt x="3" y="2"/>
                    </a:cubicBezTo>
                    <a:cubicBezTo>
                      <a:pt x="0" y="2"/>
                      <a:pt x="0" y="6"/>
                      <a:pt x="2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343" name="chenying0907 25"/>
              <p:cNvSpPr/>
              <p:nvPr/>
            </p:nvSpPr>
            <p:spPr bwMode="auto">
              <a:xfrm>
                <a:off x="8085138" y="4160838"/>
                <a:ext cx="26988" cy="95250"/>
              </a:xfrm>
              <a:custGeom>
                <a:avLst/>
                <a:gdLst>
                  <a:gd name="T0" fmla="*/ 0 w 26"/>
                  <a:gd name="T1" fmla="*/ 8 h 91"/>
                  <a:gd name="T2" fmla="*/ 6 w 26"/>
                  <a:gd name="T3" fmla="*/ 83 h 91"/>
                  <a:gd name="T4" fmla="*/ 22 w 26"/>
                  <a:gd name="T5" fmla="*/ 83 h 91"/>
                  <a:gd name="T6" fmla="*/ 13 w 26"/>
                  <a:gd name="T7" fmla="*/ 5 h 91"/>
                  <a:gd name="T8" fmla="*/ 0 w 26"/>
                  <a:gd name="T9" fmla="*/ 8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91">
                    <a:moveTo>
                      <a:pt x="0" y="8"/>
                    </a:moveTo>
                    <a:cubicBezTo>
                      <a:pt x="1" y="33"/>
                      <a:pt x="2" y="59"/>
                      <a:pt x="6" y="83"/>
                    </a:cubicBezTo>
                    <a:cubicBezTo>
                      <a:pt x="8" y="91"/>
                      <a:pt x="20" y="91"/>
                      <a:pt x="22" y="83"/>
                    </a:cubicBezTo>
                    <a:cubicBezTo>
                      <a:pt x="26" y="58"/>
                      <a:pt x="26" y="27"/>
                      <a:pt x="13" y="5"/>
                    </a:cubicBezTo>
                    <a:cubicBezTo>
                      <a:pt x="9" y="0"/>
                      <a:pt x="0" y="2"/>
                      <a:pt x="0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344" name="chenying0907 26"/>
              <p:cNvSpPr/>
              <p:nvPr/>
            </p:nvSpPr>
            <p:spPr bwMode="auto">
              <a:xfrm>
                <a:off x="8034338" y="4348163"/>
                <a:ext cx="44450" cy="106363"/>
              </a:xfrm>
              <a:custGeom>
                <a:avLst/>
                <a:gdLst>
                  <a:gd name="T0" fmla="*/ 8 w 43"/>
                  <a:gd name="T1" fmla="*/ 99 h 102"/>
                  <a:gd name="T2" fmla="*/ 32 w 43"/>
                  <a:gd name="T3" fmla="*/ 61 h 102"/>
                  <a:gd name="T4" fmla="*/ 42 w 43"/>
                  <a:gd name="T5" fmla="*/ 9 h 102"/>
                  <a:gd name="T6" fmla="*/ 27 w 43"/>
                  <a:gd name="T7" fmla="*/ 7 h 102"/>
                  <a:gd name="T8" fmla="*/ 13 w 43"/>
                  <a:gd name="T9" fmla="*/ 50 h 102"/>
                  <a:gd name="T10" fmla="*/ 1 w 43"/>
                  <a:gd name="T11" fmla="*/ 95 h 102"/>
                  <a:gd name="T12" fmla="*/ 8 w 43"/>
                  <a:gd name="T13" fmla="*/ 9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3" h="102">
                    <a:moveTo>
                      <a:pt x="8" y="99"/>
                    </a:moveTo>
                    <a:cubicBezTo>
                      <a:pt x="19" y="87"/>
                      <a:pt x="26" y="76"/>
                      <a:pt x="32" y="61"/>
                    </a:cubicBezTo>
                    <a:cubicBezTo>
                      <a:pt x="38" y="44"/>
                      <a:pt x="40" y="27"/>
                      <a:pt x="42" y="9"/>
                    </a:cubicBezTo>
                    <a:cubicBezTo>
                      <a:pt x="43" y="0"/>
                      <a:pt x="30" y="0"/>
                      <a:pt x="27" y="7"/>
                    </a:cubicBezTo>
                    <a:cubicBezTo>
                      <a:pt x="21" y="22"/>
                      <a:pt x="16" y="35"/>
                      <a:pt x="13" y="50"/>
                    </a:cubicBezTo>
                    <a:cubicBezTo>
                      <a:pt x="9" y="64"/>
                      <a:pt x="7" y="81"/>
                      <a:pt x="1" y="95"/>
                    </a:cubicBezTo>
                    <a:cubicBezTo>
                      <a:pt x="0" y="99"/>
                      <a:pt x="6" y="102"/>
                      <a:pt x="8" y="9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345" name="chenying0907 27"/>
              <p:cNvSpPr/>
              <p:nvPr/>
            </p:nvSpPr>
            <p:spPr bwMode="auto">
              <a:xfrm>
                <a:off x="7883526" y="4581526"/>
                <a:ext cx="80963" cy="74613"/>
              </a:xfrm>
              <a:custGeom>
                <a:avLst/>
                <a:gdLst>
                  <a:gd name="T0" fmla="*/ 7 w 78"/>
                  <a:gd name="T1" fmla="*/ 69 h 72"/>
                  <a:gd name="T2" fmla="*/ 45 w 78"/>
                  <a:gd name="T3" fmla="*/ 47 h 72"/>
                  <a:gd name="T4" fmla="*/ 75 w 78"/>
                  <a:gd name="T5" fmla="*/ 11 h 72"/>
                  <a:gd name="T6" fmla="*/ 67 w 78"/>
                  <a:gd name="T7" fmla="*/ 5 h 72"/>
                  <a:gd name="T8" fmla="*/ 37 w 78"/>
                  <a:gd name="T9" fmla="*/ 33 h 72"/>
                  <a:gd name="T10" fmla="*/ 4 w 78"/>
                  <a:gd name="T11" fmla="*/ 63 h 72"/>
                  <a:gd name="T12" fmla="*/ 7 w 78"/>
                  <a:gd name="T13" fmla="*/ 69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8" h="72">
                    <a:moveTo>
                      <a:pt x="7" y="69"/>
                    </a:moveTo>
                    <a:cubicBezTo>
                      <a:pt x="20" y="62"/>
                      <a:pt x="33" y="56"/>
                      <a:pt x="45" y="47"/>
                    </a:cubicBezTo>
                    <a:cubicBezTo>
                      <a:pt x="57" y="37"/>
                      <a:pt x="68" y="26"/>
                      <a:pt x="75" y="11"/>
                    </a:cubicBezTo>
                    <a:cubicBezTo>
                      <a:pt x="78" y="6"/>
                      <a:pt x="71" y="0"/>
                      <a:pt x="67" y="5"/>
                    </a:cubicBezTo>
                    <a:cubicBezTo>
                      <a:pt x="57" y="15"/>
                      <a:pt x="47" y="24"/>
                      <a:pt x="37" y="33"/>
                    </a:cubicBezTo>
                    <a:cubicBezTo>
                      <a:pt x="26" y="43"/>
                      <a:pt x="15" y="55"/>
                      <a:pt x="4" y="63"/>
                    </a:cubicBezTo>
                    <a:cubicBezTo>
                      <a:pt x="0" y="66"/>
                      <a:pt x="3" y="72"/>
                      <a:pt x="7" y="6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346" name="chenying0907 28"/>
              <p:cNvSpPr/>
              <p:nvPr/>
            </p:nvSpPr>
            <p:spPr bwMode="auto">
              <a:xfrm>
                <a:off x="7666038" y="4762501"/>
                <a:ext cx="120650" cy="58738"/>
              </a:xfrm>
              <a:custGeom>
                <a:avLst/>
                <a:gdLst>
                  <a:gd name="T0" fmla="*/ 6 w 117"/>
                  <a:gd name="T1" fmla="*/ 56 h 56"/>
                  <a:gd name="T2" fmla="*/ 111 w 117"/>
                  <a:gd name="T3" fmla="*/ 13 h 56"/>
                  <a:gd name="T4" fmla="*/ 105 w 117"/>
                  <a:gd name="T5" fmla="*/ 2 h 56"/>
                  <a:gd name="T6" fmla="*/ 5 w 117"/>
                  <a:gd name="T7" fmla="*/ 48 h 56"/>
                  <a:gd name="T8" fmla="*/ 6 w 117"/>
                  <a:gd name="T9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7" h="56">
                    <a:moveTo>
                      <a:pt x="6" y="56"/>
                    </a:moveTo>
                    <a:cubicBezTo>
                      <a:pt x="44" y="51"/>
                      <a:pt x="81" y="37"/>
                      <a:pt x="111" y="13"/>
                    </a:cubicBezTo>
                    <a:cubicBezTo>
                      <a:pt x="117" y="9"/>
                      <a:pt x="111" y="0"/>
                      <a:pt x="105" y="2"/>
                    </a:cubicBezTo>
                    <a:cubicBezTo>
                      <a:pt x="70" y="12"/>
                      <a:pt x="40" y="36"/>
                      <a:pt x="5" y="48"/>
                    </a:cubicBezTo>
                    <a:cubicBezTo>
                      <a:pt x="0" y="49"/>
                      <a:pt x="1" y="56"/>
                      <a:pt x="6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347" name="chenying0907 29"/>
              <p:cNvSpPr/>
              <p:nvPr/>
            </p:nvSpPr>
            <p:spPr bwMode="auto">
              <a:xfrm>
                <a:off x="7434263" y="4868863"/>
                <a:ext cx="123825" cy="47625"/>
              </a:xfrm>
              <a:custGeom>
                <a:avLst/>
                <a:gdLst>
                  <a:gd name="T0" fmla="*/ 4 w 120"/>
                  <a:gd name="T1" fmla="*/ 46 h 46"/>
                  <a:gd name="T2" fmla="*/ 117 w 120"/>
                  <a:gd name="T3" fmla="*/ 10 h 46"/>
                  <a:gd name="T4" fmla="*/ 112 w 120"/>
                  <a:gd name="T5" fmla="*/ 2 h 46"/>
                  <a:gd name="T6" fmla="*/ 3 w 120"/>
                  <a:gd name="T7" fmla="*/ 39 h 46"/>
                  <a:gd name="T8" fmla="*/ 4 w 120"/>
                  <a:gd name="T9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0" h="46">
                    <a:moveTo>
                      <a:pt x="4" y="46"/>
                    </a:moveTo>
                    <a:cubicBezTo>
                      <a:pt x="43" y="44"/>
                      <a:pt x="86" y="36"/>
                      <a:pt x="117" y="10"/>
                    </a:cubicBezTo>
                    <a:cubicBezTo>
                      <a:pt x="120" y="7"/>
                      <a:pt x="116" y="0"/>
                      <a:pt x="112" y="2"/>
                    </a:cubicBezTo>
                    <a:cubicBezTo>
                      <a:pt x="75" y="14"/>
                      <a:pt x="40" y="27"/>
                      <a:pt x="3" y="39"/>
                    </a:cubicBezTo>
                    <a:cubicBezTo>
                      <a:pt x="0" y="40"/>
                      <a:pt x="0" y="46"/>
                      <a:pt x="4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348" name="chenying0907 30"/>
              <p:cNvSpPr/>
              <p:nvPr/>
            </p:nvSpPr>
            <p:spPr bwMode="auto">
              <a:xfrm>
                <a:off x="7192963" y="4932363"/>
                <a:ext cx="153988" cy="38100"/>
              </a:xfrm>
              <a:custGeom>
                <a:avLst/>
                <a:gdLst>
                  <a:gd name="T0" fmla="*/ 6 w 148"/>
                  <a:gd name="T1" fmla="*/ 36 h 37"/>
                  <a:gd name="T2" fmla="*/ 137 w 148"/>
                  <a:gd name="T3" fmla="*/ 20 h 37"/>
                  <a:gd name="T4" fmla="*/ 133 w 148"/>
                  <a:gd name="T5" fmla="*/ 3 h 37"/>
                  <a:gd name="T6" fmla="*/ 3 w 148"/>
                  <a:gd name="T7" fmla="*/ 31 h 37"/>
                  <a:gd name="T8" fmla="*/ 6 w 148"/>
                  <a:gd name="T9" fmla="*/ 36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8" h="37">
                    <a:moveTo>
                      <a:pt x="6" y="36"/>
                    </a:moveTo>
                    <a:cubicBezTo>
                      <a:pt x="51" y="28"/>
                      <a:pt x="94" y="36"/>
                      <a:pt x="137" y="20"/>
                    </a:cubicBezTo>
                    <a:cubicBezTo>
                      <a:pt x="148" y="16"/>
                      <a:pt x="144" y="0"/>
                      <a:pt x="133" y="3"/>
                    </a:cubicBezTo>
                    <a:cubicBezTo>
                      <a:pt x="88" y="13"/>
                      <a:pt x="46" y="13"/>
                      <a:pt x="3" y="31"/>
                    </a:cubicBezTo>
                    <a:cubicBezTo>
                      <a:pt x="0" y="32"/>
                      <a:pt x="2" y="37"/>
                      <a:pt x="6" y="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349" name="chenying0907 31"/>
              <p:cNvSpPr/>
              <p:nvPr/>
            </p:nvSpPr>
            <p:spPr bwMode="auto">
              <a:xfrm>
                <a:off x="6989763" y="4945063"/>
                <a:ext cx="88900" cy="22225"/>
              </a:xfrm>
              <a:custGeom>
                <a:avLst/>
                <a:gdLst>
                  <a:gd name="T0" fmla="*/ 4 w 86"/>
                  <a:gd name="T1" fmla="*/ 18 h 22"/>
                  <a:gd name="T2" fmla="*/ 80 w 86"/>
                  <a:gd name="T3" fmla="*/ 10 h 22"/>
                  <a:gd name="T4" fmla="*/ 77 w 86"/>
                  <a:gd name="T5" fmla="*/ 1 h 22"/>
                  <a:gd name="T6" fmla="*/ 4 w 86"/>
                  <a:gd name="T7" fmla="*/ 8 h 22"/>
                  <a:gd name="T8" fmla="*/ 4 w 86"/>
                  <a:gd name="T9" fmla="*/ 18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6" h="22">
                    <a:moveTo>
                      <a:pt x="4" y="18"/>
                    </a:moveTo>
                    <a:cubicBezTo>
                      <a:pt x="30" y="22"/>
                      <a:pt x="56" y="21"/>
                      <a:pt x="80" y="10"/>
                    </a:cubicBezTo>
                    <a:cubicBezTo>
                      <a:pt x="86" y="8"/>
                      <a:pt x="82" y="0"/>
                      <a:pt x="77" y="1"/>
                    </a:cubicBezTo>
                    <a:cubicBezTo>
                      <a:pt x="53" y="5"/>
                      <a:pt x="28" y="5"/>
                      <a:pt x="4" y="8"/>
                    </a:cubicBezTo>
                    <a:cubicBezTo>
                      <a:pt x="0" y="9"/>
                      <a:pt x="0" y="17"/>
                      <a:pt x="4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350" name="chenying0907 32"/>
              <p:cNvSpPr/>
              <p:nvPr/>
            </p:nvSpPr>
            <p:spPr bwMode="auto">
              <a:xfrm>
                <a:off x="6748463" y="4924426"/>
                <a:ext cx="80963" cy="31750"/>
              </a:xfrm>
              <a:custGeom>
                <a:avLst/>
                <a:gdLst>
                  <a:gd name="T0" fmla="*/ 6 w 79"/>
                  <a:gd name="T1" fmla="*/ 17 h 31"/>
                  <a:gd name="T2" fmla="*/ 37 w 79"/>
                  <a:gd name="T3" fmla="*/ 24 h 31"/>
                  <a:gd name="T4" fmla="*/ 72 w 79"/>
                  <a:gd name="T5" fmla="*/ 31 h 31"/>
                  <a:gd name="T6" fmla="*/ 75 w 79"/>
                  <a:gd name="T7" fmla="*/ 21 h 31"/>
                  <a:gd name="T8" fmla="*/ 6 w 79"/>
                  <a:gd name="T9" fmla="*/ 6 h 31"/>
                  <a:gd name="T10" fmla="*/ 6 w 79"/>
                  <a:gd name="T11" fmla="*/ 17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9" h="31">
                    <a:moveTo>
                      <a:pt x="6" y="17"/>
                    </a:moveTo>
                    <a:cubicBezTo>
                      <a:pt x="16" y="20"/>
                      <a:pt x="27" y="22"/>
                      <a:pt x="37" y="24"/>
                    </a:cubicBezTo>
                    <a:cubicBezTo>
                      <a:pt x="49" y="27"/>
                      <a:pt x="60" y="31"/>
                      <a:pt x="72" y="31"/>
                    </a:cubicBezTo>
                    <a:cubicBezTo>
                      <a:pt x="78" y="31"/>
                      <a:pt x="79" y="24"/>
                      <a:pt x="75" y="21"/>
                    </a:cubicBezTo>
                    <a:cubicBezTo>
                      <a:pt x="56" y="8"/>
                      <a:pt x="28" y="0"/>
                      <a:pt x="6" y="6"/>
                    </a:cubicBezTo>
                    <a:cubicBezTo>
                      <a:pt x="0" y="8"/>
                      <a:pt x="1" y="15"/>
                      <a:pt x="6" y="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351" name="chenying0907 33"/>
              <p:cNvSpPr/>
              <p:nvPr/>
            </p:nvSpPr>
            <p:spPr bwMode="auto">
              <a:xfrm>
                <a:off x="6559551" y="4949826"/>
                <a:ext cx="68263" cy="61913"/>
              </a:xfrm>
              <a:custGeom>
                <a:avLst/>
                <a:gdLst>
                  <a:gd name="T0" fmla="*/ 11 w 67"/>
                  <a:gd name="T1" fmla="*/ 56 h 59"/>
                  <a:gd name="T2" fmla="*/ 39 w 67"/>
                  <a:gd name="T3" fmla="*/ 37 h 59"/>
                  <a:gd name="T4" fmla="*/ 63 w 67"/>
                  <a:gd name="T5" fmla="*/ 12 h 59"/>
                  <a:gd name="T6" fmla="*/ 55 w 67"/>
                  <a:gd name="T7" fmla="*/ 4 h 59"/>
                  <a:gd name="T8" fmla="*/ 31 w 67"/>
                  <a:gd name="T9" fmla="*/ 25 h 59"/>
                  <a:gd name="T10" fmla="*/ 4 w 67"/>
                  <a:gd name="T11" fmla="*/ 48 h 59"/>
                  <a:gd name="T12" fmla="*/ 11 w 67"/>
                  <a:gd name="T13" fmla="*/ 56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7" h="59">
                    <a:moveTo>
                      <a:pt x="11" y="56"/>
                    </a:moveTo>
                    <a:cubicBezTo>
                      <a:pt x="21" y="50"/>
                      <a:pt x="30" y="44"/>
                      <a:pt x="39" y="37"/>
                    </a:cubicBezTo>
                    <a:cubicBezTo>
                      <a:pt x="48" y="29"/>
                      <a:pt x="55" y="21"/>
                      <a:pt x="63" y="12"/>
                    </a:cubicBezTo>
                    <a:cubicBezTo>
                      <a:pt x="67" y="7"/>
                      <a:pt x="60" y="0"/>
                      <a:pt x="55" y="4"/>
                    </a:cubicBezTo>
                    <a:cubicBezTo>
                      <a:pt x="47" y="11"/>
                      <a:pt x="39" y="17"/>
                      <a:pt x="31" y="25"/>
                    </a:cubicBezTo>
                    <a:cubicBezTo>
                      <a:pt x="22" y="33"/>
                      <a:pt x="14" y="41"/>
                      <a:pt x="4" y="48"/>
                    </a:cubicBezTo>
                    <a:cubicBezTo>
                      <a:pt x="0" y="52"/>
                      <a:pt x="6" y="59"/>
                      <a:pt x="11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352" name="chenying0907 34"/>
              <p:cNvSpPr/>
              <p:nvPr/>
            </p:nvSpPr>
            <p:spPr bwMode="auto">
              <a:xfrm>
                <a:off x="6375401" y="5078413"/>
                <a:ext cx="80963" cy="49213"/>
              </a:xfrm>
              <a:custGeom>
                <a:avLst/>
                <a:gdLst>
                  <a:gd name="T0" fmla="*/ 5 w 78"/>
                  <a:gd name="T1" fmla="*/ 46 h 46"/>
                  <a:gd name="T2" fmla="*/ 41 w 78"/>
                  <a:gd name="T3" fmla="*/ 34 h 46"/>
                  <a:gd name="T4" fmla="*/ 73 w 78"/>
                  <a:gd name="T5" fmla="*/ 11 h 46"/>
                  <a:gd name="T6" fmla="*/ 67 w 78"/>
                  <a:gd name="T7" fmla="*/ 2 h 46"/>
                  <a:gd name="T8" fmla="*/ 33 w 78"/>
                  <a:gd name="T9" fmla="*/ 21 h 46"/>
                  <a:gd name="T10" fmla="*/ 3 w 78"/>
                  <a:gd name="T11" fmla="*/ 41 h 46"/>
                  <a:gd name="T12" fmla="*/ 5 w 78"/>
                  <a:gd name="T13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8" h="46">
                    <a:moveTo>
                      <a:pt x="5" y="46"/>
                    </a:moveTo>
                    <a:cubicBezTo>
                      <a:pt x="17" y="42"/>
                      <a:pt x="29" y="41"/>
                      <a:pt x="41" y="34"/>
                    </a:cubicBezTo>
                    <a:cubicBezTo>
                      <a:pt x="53" y="28"/>
                      <a:pt x="63" y="20"/>
                      <a:pt x="73" y="11"/>
                    </a:cubicBezTo>
                    <a:cubicBezTo>
                      <a:pt x="78" y="6"/>
                      <a:pt x="72" y="0"/>
                      <a:pt x="67" y="2"/>
                    </a:cubicBezTo>
                    <a:cubicBezTo>
                      <a:pt x="55" y="8"/>
                      <a:pt x="44" y="14"/>
                      <a:pt x="33" y="21"/>
                    </a:cubicBezTo>
                    <a:cubicBezTo>
                      <a:pt x="23" y="28"/>
                      <a:pt x="14" y="37"/>
                      <a:pt x="3" y="41"/>
                    </a:cubicBezTo>
                    <a:cubicBezTo>
                      <a:pt x="0" y="42"/>
                      <a:pt x="2" y="46"/>
                      <a:pt x="5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353" name="chenying0907 35"/>
              <p:cNvSpPr/>
              <p:nvPr/>
            </p:nvSpPr>
            <p:spPr bwMode="auto">
              <a:xfrm>
                <a:off x="6167438" y="5192713"/>
                <a:ext cx="114300" cy="50800"/>
              </a:xfrm>
              <a:custGeom>
                <a:avLst/>
                <a:gdLst>
                  <a:gd name="T0" fmla="*/ 10 w 110"/>
                  <a:gd name="T1" fmla="*/ 48 h 50"/>
                  <a:gd name="T2" fmla="*/ 105 w 110"/>
                  <a:gd name="T3" fmla="*/ 11 h 50"/>
                  <a:gd name="T4" fmla="*/ 102 w 110"/>
                  <a:gd name="T5" fmla="*/ 2 h 50"/>
                  <a:gd name="T6" fmla="*/ 7 w 110"/>
                  <a:gd name="T7" fmla="*/ 37 h 50"/>
                  <a:gd name="T8" fmla="*/ 10 w 110"/>
                  <a:gd name="T9" fmla="*/ 48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" h="50">
                    <a:moveTo>
                      <a:pt x="10" y="48"/>
                    </a:moveTo>
                    <a:cubicBezTo>
                      <a:pt x="45" y="42"/>
                      <a:pt x="75" y="29"/>
                      <a:pt x="105" y="11"/>
                    </a:cubicBezTo>
                    <a:cubicBezTo>
                      <a:pt x="110" y="8"/>
                      <a:pt x="107" y="0"/>
                      <a:pt x="102" y="2"/>
                    </a:cubicBezTo>
                    <a:cubicBezTo>
                      <a:pt x="71" y="15"/>
                      <a:pt x="40" y="30"/>
                      <a:pt x="7" y="37"/>
                    </a:cubicBezTo>
                    <a:cubicBezTo>
                      <a:pt x="0" y="39"/>
                      <a:pt x="3" y="50"/>
                      <a:pt x="10" y="4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354" name="chenying0907 36"/>
              <p:cNvSpPr/>
              <p:nvPr/>
            </p:nvSpPr>
            <p:spPr bwMode="auto">
              <a:xfrm>
                <a:off x="5929313" y="5272088"/>
                <a:ext cx="131763" cy="36513"/>
              </a:xfrm>
              <a:custGeom>
                <a:avLst/>
                <a:gdLst>
                  <a:gd name="T0" fmla="*/ 7 w 128"/>
                  <a:gd name="T1" fmla="*/ 30 h 35"/>
                  <a:gd name="T2" fmla="*/ 120 w 128"/>
                  <a:gd name="T3" fmla="*/ 16 h 35"/>
                  <a:gd name="T4" fmla="*/ 114 w 128"/>
                  <a:gd name="T5" fmla="*/ 2 h 35"/>
                  <a:gd name="T6" fmla="*/ 7 w 128"/>
                  <a:gd name="T7" fmla="*/ 18 h 35"/>
                  <a:gd name="T8" fmla="*/ 7 w 128"/>
                  <a:gd name="T9" fmla="*/ 3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8" h="35">
                    <a:moveTo>
                      <a:pt x="7" y="30"/>
                    </a:moveTo>
                    <a:cubicBezTo>
                      <a:pt x="47" y="33"/>
                      <a:pt x="84" y="35"/>
                      <a:pt x="120" y="16"/>
                    </a:cubicBezTo>
                    <a:cubicBezTo>
                      <a:pt x="128" y="11"/>
                      <a:pt x="122" y="0"/>
                      <a:pt x="114" y="2"/>
                    </a:cubicBezTo>
                    <a:cubicBezTo>
                      <a:pt x="79" y="10"/>
                      <a:pt x="43" y="15"/>
                      <a:pt x="7" y="18"/>
                    </a:cubicBezTo>
                    <a:cubicBezTo>
                      <a:pt x="0" y="18"/>
                      <a:pt x="0" y="29"/>
                      <a:pt x="7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355" name="chenying0907 37"/>
              <p:cNvSpPr/>
              <p:nvPr/>
            </p:nvSpPr>
            <p:spPr bwMode="auto">
              <a:xfrm>
                <a:off x="5719763" y="5281613"/>
                <a:ext cx="104775" cy="34925"/>
              </a:xfrm>
              <a:custGeom>
                <a:avLst/>
                <a:gdLst>
                  <a:gd name="T0" fmla="*/ 3 w 101"/>
                  <a:gd name="T1" fmla="*/ 11 h 33"/>
                  <a:gd name="T2" fmla="*/ 94 w 101"/>
                  <a:gd name="T3" fmla="*/ 29 h 33"/>
                  <a:gd name="T4" fmla="*/ 94 w 101"/>
                  <a:gd name="T5" fmla="*/ 15 h 33"/>
                  <a:gd name="T6" fmla="*/ 6 w 101"/>
                  <a:gd name="T7" fmla="*/ 3 h 33"/>
                  <a:gd name="T8" fmla="*/ 3 w 101"/>
                  <a:gd name="T9" fmla="*/ 1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1" h="33">
                    <a:moveTo>
                      <a:pt x="3" y="11"/>
                    </a:moveTo>
                    <a:cubicBezTo>
                      <a:pt x="29" y="28"/>
                      <a:pt x="65" y="33"/>
                      <a:pt x="94" y="29"/>
                    </a:cubicBezTo>
                    <a:cubicBezTo>
                      <a:pt x="101" y="28"/>
                      <a:pt x="101" y="16"/>
                      <a:pt x="94" y="15"/>
                    </a:cubicBezTo>
                    <a:cubicBezTo>
                      <a:pt x="66" y="10"/>
                      <a:pt x="34" y="0"/>
                      <a:pt x="6" y="3"/>
                    </a:cubicBezTo>
                    <a:cubicBezTo>
                      <a:pt x="1" y="3"/>
                      <a:pt x="0" y="9"/>
                      <a:pt x="3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356" name="chenying0907 38"/>
              <p:cNvSpPr/>
              <p:nvPr/>
            </p:nvSpPr>
            <p:spPr bwMode="auto">
              <a:xfrm>
                <a:off x="5516563" y="5238751"/>
                <a:ext cx="103188" cy="33338"/>
              </a:xfrm>
              <a:custGeom>
                <a:avLst/>
                <a:gdLst>
                  <a:gd name="T0" fmla="*/ 5 w 100"/>
                  <a:gd name="T1" fmla="*/ 9 h 32"/>
                  <a:gd name="T2" fmla="*/ 92 w 100"/>
                  <a:gd name="T3" fmla="*/ 31 h 32"/>
                  <a:gd name="T4" fmla="*/ 94 w 100"/>
                  <a:gd name="T5" fmla="*/ 22 h 32"/>
                  <a:gd name="T6" fmla="*/ 7 w 100"/>
                  <a:gd name="T7" fmla="*/ 1 h 32"/>
                  <a:gd name="T8" fmla="*/ 5 w 100"/>
                  <a:gd name="T9" fmla="*/ 9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32">
                    <a:moveTo>
                      <a:pt x="5" y="9"/>
                    </a:moveTo>
                    <a:cubicBezTo>
                      <a:pt x="34" y="18"/>
                      <a:pt x="62" y="26"/>
                      <a:pt x="92" y="31"/>
                    </a:cubicBezTo>
                    <a:cubicBezTo>
                      <a:pt x="98" y="32"/>
                      <a:pt x="100" y="24"/>
                      <a:pt x="94" y="22"/>
                    </a:cubicBezTo>
                    <a:cubicBezTo>
                      <a:pt x="66" y="13"/>
                      <a:pt x="37" y="6"/>
                      <a:pt x="7" y="1"/>
                    </a:cubicBezTo>
                    <a:cubicBezTo>
                      <a:pt x="2" y="0"/>
                      <a:pt x="0" y="7"/>
                      <a:pt x="5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357" name="chenying0907 39"/>
              <p:cNvSpPr/>
              <p:nvPr/>
            </p:nvSpPr>
            <p:spPr bwMode="auto">
              <a:xfrm>
                <a:off x="5327651" y="5132388"/>
                <a:ext cx="85725" cy="60325"/>
              </a:xfrm>
              <a:custGeom>
                <a:avLst/>
                <a:gdLst>
                  <a:gd name="T0" fmla="*/ 2 w 82"/>
                  <a:gd name="T1" fmla="*/ 8 h 58"/>
                  <a:gd name="T2" fmla="*/ 71 w 82"/>
                  <a:gd name="T3" fmla="*/ 57 h 58"/>
                  <a:gd name="T4" fmla="*/ 74 w 82"/>
                  <a:gd name="T5" fmla="*/ 44 h 58"/>
                  <a:gd name="T6" fmla="*/ 11 w 82"/>
                  <a:gd name="T7" fmla="*/ 3 h 58"/>
                  <a:gd name="T8" fmla="*/ 2 w 82"/>
                  <a:gd name="T9" fmla="*/ 8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" h="58">
                    <a:moveTo>
                      <a:pt x="2" y="8"/>
                    </a:moveTo>
                    <a:cubicBezTo>
                      <a:pt x="14" y="38"/>
                      <a:pt x="41" y="52"/>
                      <a:pt x="71" y="57"/>
                    </a:cubicBezTo>
                    <a:cubicBezTo>
                      <a:pt x="79" y="58"/>
                      <a:pt x="82" y="47"/>
                      <a:pt x="74" y="44"/>
                    </a:cubicBezTo>
                    <a:cubicBezTo>
                      <a:pt x="51" y="35"/>
                      <a:pt x="30" y="19"/>
                      <a:pt x="11" y="3"/>
                    </a:cubicBezTo>
                    <a:cubicBezTo>
                      <a:pt x="8" y="0"/>
                      <a:pt x="0" y="3"/>
                      <a:pt x="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358" name="chenying0907 40"/>
              <p:cNvSpPr/>
              <p:nvPr/>
            </p:nvSpPr>
            <p:spPr bwMode="auto">
              <a:xfrm>
                <a:off x="5167313" y="4940301"/>
                <a:ext cx="87313" cy="103188"/>
              </a:xfrm>
              <a:custGeom>
                <a:avLst/>
                <a:gdLst>
                  <a:gd name="T0" fmla="*/ 4 w 83"/>
                  <a:gd name="T1" fmla="*/ 13 h 98"/>
                  <a:gd name="T2" fmla="*/ 72 w 83"/>
                  <a:gd name="T3" fmla="*/ 94 h 98"/>
                  <a:gd name="T4" fmla="*/ 80 w 83"/>
                  <a:gd name="T5" fmla="*/ 87 h 98"/>
                  <a:gd name="T6" fmla="*/ 13 w 83"/>
                  <a:gd name="T7" fmla="*/ 4 h 98"/>
                  <a:gd name="T8" fmla="*/ 4 w 83"/>
                  <a:gd name="T9" fmla="*/ 13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3" h="98">
                    <a:moveTo>
                      <a:pt x="4" y="13"/>
                    </a:moveTo>
                    <a:cubicBezTo>
                      <a:pt x="23" y="41"/>
                      <a:pt x="44" y="74"/>
                      <a:pt x="72" y="94"/>
                    </a:cubicBezTo>
                    <a:cubicBezTo>
                      <a:pt x="76" y="98"/>
                      <a:pt x="83" y="91"/>
                      <a:pt x="80" y="87"/>
                    </a:cubicBezTo>
                    <a:cubicBezTo>
                      <a:pt x="61" y="58"/>
                      <a:pt x="41" y="25"/>
                      <a:pt x="13" y="4"/>
                    </a:cubicBezTo>
                    <a:cubicBezTo>
                      <a:pt x="8" y="0"/>
                      <a:pt x="0" y="8"/>
                      <a:pt x="4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359" name="chenying0907 41"/>
              <p:cNvSpPr/>
              <p:nvPr/>
            </p:nvSpPr>
            <p:spPr bwMode="auto">
              <a:xfrm>
                <a:off x="5113338" y="4803776"/>
                <a:ext cx="50800" cy="74613"/>
              </a:xfrm>
              <a:custGeom>
                <a:avLst/>
                <a:gdLst>
                  <a:gd name="T0" fmla="*/ 2 w 49"/>
                  <a:gd name="T1" fmla="*/ 6 h 71"/>
                  <a:gd name="T2" fmla="*/ 15 w 49"/>
                  <a:gd name="T3" fmla="*/ 35 h 71"/>
                  <a:gd name="T4" fmla="*/ 35 w 49"/>
                  <a:gd name="T5" fmla="*/ 65 h 71"/>
                  <a:gd name="T6" fmla="*/ 45 w 49"/>
                  <a:gd name="T7" fmla="*/ 59 h 71"/>
                  <a:gd name="T8" fmla="*/ 26 w 49"/>
                  <a:gd name="T9" fmla="*/ 28 h 71"/>
                  <a:gd name="T10" fmla="*/ 5 w 49"/>
                  <a:gd name="T11" fmla="*/ 3 h 71"/>
                  <a:gd name="T12" fmla="*/ 2 w 49"/>
                  <a:gd name="T13" fmla="*/ 6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9" h="71">
                    <a:moveTo>
                      <a:pt x="2" y="6"/>
                    </a:moveTo>
                    <a:cubicBezTo>
                      <a:pt x="6" y="15"/>
                      <a:pt x="10" y="25"/>
                      <a:pt x="15" y="35"/>
                    </a:cubicBezTo>
                    <a:cubicBezTo>
                      <a:pt x="21" y="46"/>
                      <a:pt x="27" y="55"/>
                      <a:pt x="35" y="65"/>
                    </a:cubicBezTo>
                    <a:cubicBezTo>
                      <a:pt x="39" y="71"/>
                      <a:pt x="49" y="66"/>
                      <a:pt x="45" y="59"/>
                    </a:cubicBezTo>
                    <a:cubicBezTo>
                      <a:pt x="39" y="49"/>
                      <a:pt x="33" y="38"/>
                      <a:pt x="26" y="28"/>
                    </a:cubicBezTo>
                    <a:cubicBezTo>
                      <a:pt x="20" y="19"/>
                      <a:pt x="13" y="11"/>
                      <a:pt x="5" y="3"/>
                    </a:cubicBezTo>
                    <a:cubicBezTo>
                      <a:pt x="4" y="0"/>
                      <a:pt x="0" y="3"/>
                      <a:pt x="2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360" name="chenying0907 42"/>
              <p:cNvSpPr/>
              <p:nvPr/>
            </p:nvSpPr>
            <p:spPr bwMode="auto">
              <a:xfrm>
                <a:off x="5035551" y="4613276"/>
                <a:ext cx="60325" cy="101600"/>
              </a:xfrm>
              <a:custGeom>
                <a:avLst/>
                <a:gdLst>
                  <a:gd name="T0" fmla="*/ 2 w 58"/>
                  <a:gd name="T1" fmla="*/ 8 h 97"/>
                  <a:gd name="T2" fmla="*/ 45 w 58"/>
                  <a:gd name="T3" fmla="*/ 91 h 97"/>
                  <a:gd name="T4" fmla="*/ 56 w 58"/>
                  <a:gd name="T5" fmla="*/ 84 h 97"/>
                  <a:gd name="T6" fmla="*/ 11 w 58"/>
                  <a:gd name="T7" fmla="*/ 4 h 97"/>
                  <a:gd name="T8" fmla="*/ 2 w 58"/>
                  <a:gd name="T9" fmla="*/ 8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97">
                    <a:moveTo>
                      <a:pt x="2" y="8"/>
                    </a:moveTo>
                    <a:cubicBezTo>
                      <a:pt x="10" y="37"/>
                      <a:pt x="25" y="67"/>
                      <a:pt x="45" y="91"/>
                    </a:cubicBezTo>
                    <a:cubicBezTo>
                      <a:pt x="50" y="97"/>
                      <a:pt x="58" y="91"/>
                      <a:pt x="56" y="84"/>
                    </a:cubicBezTo>
                    <a:cubicBezTo>
                      <a:pt x="49" y="54"/>
                      <a:pt x="29" y="28"/>
                      <a:pt x="11" y="4"/>
                    </a:cubicBezTo>
                    <a:cubicBezTo>
                      <a:pt x="7" y="0"/>
                      <a:pt x="0" y="2"/>
                      <a:pt x="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361" name="chenying0907 43"/>
              <p:cNvSpPr/>
              <p:nvPr/>
            </p:nvSpPr>
            <p:spPr bwMode="auto">
              <a:xfrm>
                <a:off x="4221163" y="4760913"/>
                <a:ext cx="82550" cy="20638"/>
              </a:xfrm>
              <a:custGeom>
                <a:avLst/>
                <a:gdLst>
                  <a:gd name="T0" fmla="*/ 2 w 79"/>
                  <a:gd name="T1" fmla="*/ 4 h 19"/>
                  <a:gd name="T2" fmla="*/ 74 w 79"/>
                  <a:gd name="T3" fmla="*/ 19 h 19"/>
                  <a:gd name="T4" fmla="*/ 76 w 79"/>
                  <a:gd name="T5" fmla="*/ 14 h 19"/>
                  <a:gd name="T6" fmla="*/ 3 w 79"/>
                  <a:gd name="T7" fmla="*/ 0 h 19"/>
                  <a:gd name="T8" fmla="*/ 2 w 79"/>
                  <a:gd name="T9" fmla="*/ 4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9" h="19">
                    <a:moveTo>
                      <a:pt x="2" y="4"/>
                    </a:moveTo>
                    <a:cubicBezTo>
                      <a:pt x="26" y="11"/>
                      <a:pt x="50" y="14"/>
                      <a:pt x="74" y="19"/>
                    </a:cubicBezTo>
                    <a:cubicBezTo>
                      <a:pt x="77" y="19"/>
                      <a:pt x="79" y="15"/>
                      <a:pt x="76" y="14"/>
                    </a:cubicBezTo>
                    <a:cubicBezTo>
                      <a:pt x="52" y="8"/>
                      <a:pt x="27" y="7"/>
                      <a:pt x="3" y="0"/>
                    </a:cubicBezTo>
                    <a:cubicBezTo>
                      <a:pt x="1" y="0"/>
                      <a:pt x="0" y="3"/>
                      <a:pt x="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362" name="chenying0907 44"/>
              <p:cNvSpPr/>
              <p:nvPr/>
            </p:nvSpPr>
            <p:spPr bwMode="auto">
              <a:xfrm>
                <a:off x="4384676" y="4772026"/>
                <a:ext cx="106363" cy="17463"/>
              </a:xfrm>
              <a:custGeom>
                <a:avLst/>
                <a:gdLst>
                  <a:gd name="T0" fmla="*/ 5 w 102"/>
                  <a:gd name="T1" fmla="*/ 16 h 17"/>
                  <a:gd name="T2" fmla="*/ 98 w 102"/>
                  <a:gd name="T3" fmla="*/ 10 h 17"/>
                  <a:gd name="T4" fmla="*/ 98 w 102"/>
                  <a:gd name="T5" fmla="*/ 3 h 17"/>
                  <a:gd name="T6" fmla="*/ 3 w 102"/>
                  <a:gd name="T7" fmla="*/ 11 h 17"/>
                  <a:gd name="T8" fmla="*/ 5 w 102"/>
                  <a:gd name="T9" fmla="*/ 16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2" h="17">
                    <a:moveTo>
                      <a:pt x="5" y="16"/>
                    </a:moveTo>
                    <a:cubicBezTo>
                      <a:pt x="35" y="11"/>
                      <a:pt x="67" y="13"/>
                      <a:pt x="98" y="10"/>
                    </a:cubicBezTo>
                    <a:cubicBezTo>
                      <a:pt x="102" y="10"/>
                      <a:pt x="102" y="3"/>
                      <a:pt x="98" y="3"/>
                    </a:cubicBezTo>
                    <a:cubicBezTo>
                      <a:pt x="66" y="0"/>
                      <a:pt x="34" y="2"/>
                      <a:pt x="3" y="11"/>
                    </a:cubicBezTo>
                    <a:cubicBezTo>
                      <a:pt x="0" y="12"/>
                      <a:pt x="1" y="17"/>
                      <a:pt x="5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363" name="chenying0907 45"/>
              <p:cNvSpPr/>
              <p:nvPr/>
            </p:nvSpPr>
            <p:spPr bwMode="auto">
              <a:xfrm>
                <a:off x="4584701" y="4762501"/>
                <a:ext cx="90488" cy="34925"/>
              </a:xfrm>
              <a:custGeom>
                <a:avLst/>
                <a:gdLst>
                  <a:gd name="T0" fmla="*/ 4 w 87"/>
                  <a:gd name="T1" fmla="*/ 20 h 33"/>
                  <a:gd name="T2" fmla="*/ 83 w 87"/>
                  <a:gd name="T3" fmla="*/ 12 h 33"/>
                  <a:gd name="T4" fmla="*/ 77 w 87"/>
                  <a:gd name="T5" fmla="*/ 2 h 33"/>
                  <a:gd name="T6" fmla="*/ 6 w 87"/>
                  <a:gd name="T7" fmla="*/ 10 h 33"/>
                  <a:gd name="T8" fmla="*/ 4 w 87"/>
                  <a:gd name="T9" fmla="*/ 2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7" h="33">
                    <a:moveTo>
                      <a:pt x="4" y="20"/>
                    </a:moveTo>
                    <a:cubicBezTo>
                      <a:pt x="29" y="33"/>
                      <a:pt x="61" y="33"/>
                      <a:pt x="83" y="12"/>
                    </a:cubicBezTo>
                    <a:cubicBezTo>
                      <a:pt x="87" y="9"/>
                      <a:pt x="83" y="0"/>
                      <a:pt x="77" y="2"/>
                    </a:cubicBezTo>
                    <a:cubicBezTo>
                      <a:pt x="55" y="11"/>
                      <a:pt x="30" y="13"/>
                      <a:pt x="6" y="10"/>
                    </a:cubicBezTo>
                    <a:cubicBezTo>
                      <a:pt x="1" y="10"/>
                      <a:pt x="0" y="17"/>
                      <a:pt x="4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364" name="chenying0907 46"/>
              <p:cNvSpPr/>
              <p:nvPr/>
            </p:nvSpPr>
            <p:spPr bwMode="auto">
              <a:xfrm>
                <a:off x="4751388" y="4727576"/>
                <a:ext cx="88900" cy="25400"/>
              </a:xfrm>
              <a:custGeom>
                <a:avLst/>
                <a:gdLst>
                  <a:gd name="T0" fmla="*/ 5 w 86"/>
                  <a:gd name="T1" fmla="*/ 24 h 25"/>
                  <a:gd name="T2" fmla="*/ 79 w 86"/>
                  <a:gd name="T3" fmla="*/ 11 h 25"/>
                  <a:gd name="T4" fmla="*/ 76 w 86"/>
                  <a:gd name="T5" fmla="*/ 1 h 25"/>
                  <a:gd name="T6" fmla="*/ 41 w 86"/>
                  <a:gd name="T7" fmla="*/ 8 h 25"/>
                  <a:gd name="T8" fmla="*/ 5 w 86"/>
                  <a:gd name="T9" fmla="*/ 17 h 25"/>
                  <a:gd name="T10" fmla="*/ 5 w 86"/>
                  <a:gd name="T11" fmla="*/ 24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6" h="25">
                    <a:moveTo>
                      <a:pt x="5" y="24"/>
                    </a:moveTo>
                    <a:cubicBezTo>
                      <a:pt x="32" y="25"/>
                      <a:pt x="54" y="20"/>
                      <a:pt x="79" y="11"/>
                    </a:cubicBezTo>
                    <a:cubicBezTo>
                      <a:pt x="86" y="9"/>
                      <a:pt x="83" y="0"/>
                      <a:pt x="76" y="1"/>
                    </a:cubicBezTo>
                    <a:cubicBezTo>
                      <a:pt x="64" y="3"/>
                      <a:pt x="53" y="5"/>
                      <a:pt x="41" y="8"/>
                    </a:cubicBezTo>
                    <a:cubicBezTo>
                      <a:pt x="30" y="11"/>
                      <a:pt x="17" y="16"/>
                      <a:pt x="5" y="17"/>
                    </a:cubicBezTo>
                    <a:cubicBezTo>
                      <a:pt x="0" y="17"/>
                      <a:pt x="0" y="24"/>
                      <a:pt x="5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365" name="chenying0907 47"/>
              <p:cNvSpPr/>
              <p:nvPr/>
            </p:nvSpPr>
            <p:spPr bwMode="auto">
              <a:xfrm>
                <a:off x="4892676" y="4657726"/>
                <a:ext cx="92075" cy="52388"/>
              </a:xfrm>
              <a:custGeom>
                <a:avLst/>
                <a:gdLst>
                  <a:gd name="T0" fmla="*/ 9 w 89"/>
                  <a:gd name="T1" fmla="*/ 48 h 50"/>
                  <a:gd name="T2" fmla="*/ 43 w 89"/>
                  <a:gd name="T3" fmla="*/ 32 h 50"/>
                  <a:gd name="T4" fmla="*/ 81 w 89"/>
                  <a:gd name="T5" fmla="*/ 15 h 50"/>
                  <a:gd name="T6" fmla="*/ 77 w 89"/>
                  <a:gd name="T7" fmla="*/ 1 h 50"/>
                  <a:gd name="T8" fmla="*/ 38 w 89"/>
                  <a:gd name="T9" fmla="*/ 14 h 50"/>
                  <a:gd name="T10" fmla="*/ 4 w 89"/>
                  <a:gd name="T11" fmla="*/ 41 h 50"/>
                  <a:gd name="T12" fmla="*/ 9 w 89"/>
                  <a:gd name="T13" fmla="*/ 48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9" h="50">
                    <a:moveTo>
                      <a:pt x="9" y="48"/>
                    </a:moveTo>
                    <a:cubicBezTo>
                      <a:pt x="20" y="42"/>
                      <a:pt x="32" y="37"/>
                      <a:pt x="43" y="32"/>
                    </a:cubicBezTo>
                    <a:cubicBezTo>
                      <a:pt x="55" y="26"/>
                      <a:pt x="68" y="20"/>
                      <a:pt x="81" y="15"/>
                    </a:cubicBezTo>
                    <a:cubicBezTo>
                      <a:pt x="89" y="11"/>
                      <a:pt x="86" y="0"/>
                      <a:pt x="77" y="1"/>
                    </a:cubicBezTo>
                    <a:cubicBezTo>
                      <a:pt x="62" y="4"/>
                      <a:pt x="51" y="7"/>
                      <a:pt x="38" y="14"/>
                    </a:cubicBezTo>
                    <a:cubicBezTo>
                      <a:pt x="25" y="22"/>
                      <a:pt x="15" y="32"/>
                      <a:pt x="4" y="41"/>
                    </a:cubicBezTo>
                    <a:cubicBezTo>
                      <a:pt x="0" y="44"/>
                      <a:pt x="5" y="50"/>
                      <a:pt x="9" y="4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366" name="chenying0907 48"/>
              <p:cNvSpPr/>
              <p:nvPr/>
            </p:nvSpPr>
            <p:spPr bwMode="auto">
              <a:xfrm>
                <a:off x="4024313" y="4714876"/>
                <a:ext cx="93663" cy="31750"/>
              </a:xfrm>
              <a:custGeom>
                <a:avLst/>
                <a:gdLst>
                  <a:gd name="T0" fmla="*/ 3 w 91"/>
                  <a:gd name="T1" fmla="*/ 6 h 31"/>
                  <a:gd name="T2" fmla="*/ 83 w 91"/>
                  <a:gd name="T3" fmla="*/ 30 h 31"/>
                  <a:gd name="T4" fmla="*/ 85 w 91"/>
                  <a:gd name="T5" fmla="*/ 21 h 31"/>
                  <a:gd name="T6" fmla="*/ 5 w 91"/>
                  <a:gd name="T7" fmla="*/ 1 h 31"/>
                  <a:gd name="T8" fmla="*/ 3 w 91"/>
                  <a:gd name="T9" fmla="*/ 6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1" h="31">
                    <a:moveTo>
                      <a:pt x="3" y="6"/>
                    </a:moveTo>
                    <a:cubicBezTo>
                      <a:pt x="29" y="18"/>
                      <a:pt x="55" y="25"/>
                      <a:pt x="83" y="30"/>
                    </a:cubicBezTo>
                    <a:cubicBezTo>
                      <a:pt x="89" y="31"/>
                      <a:pt x="91" y="23"/>
                      <a:pt x="85" y="21"/>
                    </a:cubicBezTo>
                    <a:cubicBezTo>
                      <a:pt x="59" y="12"/>
                      <a:pt x="33" y="6"/>
                      <a:pt x="5" y="1"/>
                    </a:cubicBezTo>
                    <a:cubicBezTo>
                      <a:pt x="2" y="0"/>
                      <a:pt x="0" y="5"/>
                      <a:pt x="3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367" name="chenying0907 49"/>
              <p:cNvSpPr/>
              <p:nvPr/>
            </p:nvSpPr>
            <p:spPr bwMode="auto">
              <a:xfrm>
                <a:off x="3851276" y="4625976"/>
                <a:ext cx="98425" cy="63500"/>
              </a:xfrm>
              <a:custGeom>
                <a:avLst/>
                <a:gdLst>
                  <a:gd name="T0" fmla="*/ 2 w 94"/>
                  <a:gd name="T1" fmla="*/ 4 h 61"/>
                  <a:gd name="T2" fmla="*/ 82 w 94"/>
                  <a:gd name="T3" fmla="*/ 60 h 61"/>
                  <a:gd name="T4" fmla="*/ 88 w 94"/>
                  <a:gd name="T5" fmla="*/ 49 h 61"/>
                  <a:gd name="T6" fmla="*/ 5 w 94"/>
                  <a:gd name="T7" fmla="*/ 1 h 61"/>
                  <a:gd name="T8" fmla="*/ 2 w 94"/>
                  <a:gd name="T9" fmla="*/ 4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4" h="61">
                    <a:moveTo>
                      <a:pt x="2" y="4"/>
                    </a:moveTo>
                    <a:cubicBezTo>
                      <a:pt x="26" y="27"/>
                      <a:pt x="50" y="51"/>
                      <a:pt x="82" y="60"/>
                    </a:cubicBezTo>
                    <a:cubicBezTo>
                      <a:pt x="88" y="61"/>
                      <a:pt x="94" y="53"/>
                      <a:pt x="88" y="49"/>
                    </a:cubicBezTo>
                    <a:cubicBezTo>
                      <a:pt x="64" y="28"/>
                      <a:pt x="35" y="13"/>
                      <a:pt x="5" y="1"/>
                    </a:cubicBezTo>
                    <a:cubicBezTo>
                      <a:pt x="3" y="0"/>
                      <a:pt x="0" y="2"/>
                      <a:pt x="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368" name="chenying0907 50"/>
              <p:cNvSpPr/>
              <p:nvPr/>
            </p:nvSpPr>
            <p:spPr bwMode="auto">
              <a:xfrm>
                <a:off x="3706813" y="4486276"/>
                <a:ext cx="82550" cy="73025"/>
              </a:xfrm>
              <a:custGeom>
                <a:avLst/>
                <a:gdLst>
                  <a:gd name="T0" fmla="*/ 2 w 79"/>
                  <a:gd name="T1" fmla="*/ 9 h 71"/>
                  <a:gd name="T2" fmla="*/ 68 w 79"/>
                  <a:gd name="T3" fmla="*/ 69 h 71"/>
                  <a:gd name="T4" fmla="*/ 75 w 79"/>
                  <a:gd name="T5" fmla="*/ 61 h 71"/>
                  <a:gd name="T6" fmla="*/ 9 w 79"/>
                  <a:gd name="T7" fmla="*/ 4 h 71"/>
                  <a:gd name="T8" fmla="*/ 2 w 79"/>
                  <a:gd name="T9" fmla="*/ 9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9" h="71">
                    <a:moveTo>
                      <a:pt x="2" y="9"/>
                    </a:moveTo>
                    <a:cubicBezTo>
                      <a:pt x="15" y="34"/>
                      <a:pt x="42" y="57"/>
                      <a:pt x="68" y="69"/>
                    </a:cubicBezTo>
                    <a:cubicBezTo>
                      <a:pt x="73" y="71"/>
                      <a:pt x="79" y="65"/>
                      <a:pt x="75" y="61"/>
                    </a:cubicBezTo>
                    <a:cubicBezTo>
                      <a:pt x="53" y="40"/>
                      <a:pt x="28" y="25"/>
                      <a:pt x="9" y="4"/>
                    </a:cubicBezTo>
                    <a:cubicBezTo>
                      <a:pt x="5" y="0"/>
                      <a:pt x="0" y="5"/>
                      <a:pt x="2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369" name="chenying0907 51"/>
              <p:cNvSpPr/>
              <p:nvPr/>
            </p:nvSpPr>
            <p:spPr bwMode="auto">
              <a:xfrm>
                <a:off x="3595688" y="4313238"/>
                <a:ext cx="57150" cy="82550"/>
              </a:xfrm>
              <a:custGeom>
                <a:avLst/>
                <a:gdLst>
                  <a:gd name="T0" fmla="*/ 1 w 56"/>
                  <a:gd name="T1" fmla="*/ 6 h 79"/>
                  <a:gd name="T2" fmla="*/ 45 w 56"/>
                  <a:gd name="T3" fmla="*/ 75 h 79"/>
                  <a:gd name="T4" fmla="*/ 52 w 56"/>
                  <a:gd name="T5" fmla="*/ 68 h 79"/>
                  <a:gd name="T6" fmla="*/ 9 w 56"/>
                  <a:gd name="T7" fmla="*/ 4 h 79"/>
                  <a:gd name="T8" fmla="*/ 1 w 56"/>
                  <a:gd name="T9" fmla="*/ 6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79">
                    <a:moveTo>
                      <a:pt x="1" y="6"/>
                    </a:moveTo>
                    <a:cubicBezTo>
                      <a:pt x="5" y="35"/>
                      <a:pt x="24" y="56"/>
                      <a:pt x="45" y="75"/>
                    </a:cubicBezTo>
                    <a:cubicBezTo>
                      <a:pt x="50" y="79"/>
                      <a:pt x="56" y="73"/>
                      <a:pt x="52" y="68"/>
                    </a:cubicBezTo>
                    <a:cubicBezTo>
                      <a:pt x="35" y="48"/>
                      <a:pt x="22" y="26"/>
                      <a:pt x="9" y="4"/>
                    </a:cubicBezTo>
                    <a:cubicBezTo>
                      <a:pt x="7" y="0"/>
                      <a:pt x="0" y="2"/>
                      <a:pt x="1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370" name="chenying0907 52"/>
              <p:cNvSpPr/>
              <p:nvPr/>
            </p:nvSpPr>
            <p:spPr bwMode="auto">
              <a:xfrm>
                <a:off x="3533776" y="4113213"/>
                <a:ext cx="42863" cy="101600"/>
              </a:xfrm>
              <a:custGeom>
                <a:avLst/>
                <a:gdLst>
                  <a:gd name="T0" fmla="*/ 2 w 42"/>
                  <a:gd name="T1" fmla="*/ 5 h 99"/>
                  <a:gd name="T2" fmla="*/ 31 w 42"/>
                  <a:gd name="T3" fmla="*/ 94 h 99"/>
                  <a:gd name="T4" fmla="*/ 39 w 42"/>
                  <a:gd name="T5" fmla="*/ 89 h 99"/>
                  <a:gd name="T6" fmla="*/ 10 w 42"/>
                  <a:gd name="T7" fmla="*/ 5 h 99"/>
                  <a:gd name="T8" fmla="*/ 2 w 42"/>
                  <a:gd name="T9" fmla="*/ 5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99">
                    <a:moveTo>
                      <a:pt x="2" y="5"/>
                    </a:moveTo>
                    <a:cubicBezTo>
                      <a:pt x="0" y="37"/>
                      <a:pt x="13" y="68"/>
                      <a:pt x="31" y="94"/>
                    </a:cubicBezTo>
                    <a:cubicBezTo>
                      <a:pt x="35" y="99"/>
                      <a:pt x="42" y="94"/>
                      <a:pt x="39" y="89"/>
                    </a:cubicBezTo>
                    <a:cubicBezTo>
                      <a:pt x="24" y="64"/>
                      <a:pt x="14" y="34"/>
                      <a:pt x="10" y="5"/>
                    </a:cubicBezTo>
                    <a:cubicBezTo>
                      <a:pt x="9" y="0"/>
                      <a:pt x="3" y="0"/>
                      <a:pt x="2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371" name="chenying0907 53"/>
              <p:cNvSpPr/>
              <p:nvPr/>
            </p:nvSpPr>
            <p:spPr bwMode="auto">
              <a:xfrm>
                <a:off x="3517901" y="3932238"/>
                <a:ext cx="20638" cy="79375"/>
              </a:xfrm>
              <a:custGeom>
                <a:avLst/>
                <a:gdLst>
                  <a:gd name="T0" fmla="*/ 4 w 19"/>
                  <a:gd name="T1" fmla="*/ 4 h 76"/>
                  <a:gd name="T2" fmla="*/ 10 w 19"/>
                  <a:gd name="T3" fmla="*/ 71 h 76"/>
                  <a:gd name="T4" fmla="*/ 18 w 19"/>
                  <a:gd name="T5" fmla="*/ 68 h 76"/>
                  <a:gd name="T6" fmla="*/ 10 w 19"/>
                  <a:gd name="T7" fmla="*/ 4 h 76"/>
                  <a:gd name="T8" fmla="*/ 4 w 19"/>
                  <a:gd name="T9" fmla="*/ 4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76">
                    <a:moveTo>
                      <a:pt x="4" y="4"/>
                    </a:moveTo>
                    <a:cubicBezTo>
                      <a:pt x="2" y="27"/>
                      <a:pt x="0" y="50"/>
                      <a:pt x="10" y="71"/>
                    </a:cubicBezTo>
                    <a:cubicBezTo>
                      <a:pt x="13" y="76"/>
                      <a:pt x="19" y="72"/>
                      <a:pt x="18" y="68"/>
                    </a:cubicBezTo>
                    <a:cubicBezTo>
                      <a:pt x="15" y="47"/>
                      <a:pt x="12" y="25"/>
                      <a:pt x="10" y="4"/>
                    </a:cubicBezTo>
                    <a:cubicBezTo>
                      <a:pt x="10" y="0"/>
                      <a:pt x="4" y="0"/>
                      <a:pt x="4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372" name="chenying0907 54"/>
              <p:cNvSpPr/>
              <p:nvPr/>
            </p:nvSpPr>
            <p:spPr bwMode="auto">
              <a:xfrm>
                <a:off x="3522663" y="3695701"/>
                <a:ext cx="47625" cy="131763"/>
              </a:xfrm>
              <a:custGeom>
                <a:avLst/>
                <a:gdLst>
                  <a:gd name="T0" fmla="*/ 4 w 46"/>
                  <a:gd name="T1" fmla="*/ 125 h 127"/>
                  <a:gd name="T2" fmla="*/ 43 w 46"/>
                  <a:gd name="T3" fmla="*/ 12 h 127"/>
                  <a:gd name="T4" fmla="*/ 33 w 46"/>
                  <a:gd name="T5" fmla="*/ 6 h 127"/>
                  <a:gd name="T6" fmla="*/ 0 w 46"/>
                  <a:gd name="T7" fmla="*/ 124 h 127"/>
                  <a:gd name="T8" fmla="*/ 4 w 46"/>
                  <a:gd name="T9" fmla="*/ 125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" h="127">
                    <a:moveTo>
                      <a:pt x="4" y="125"/>
                    </a:moveTo>
                    <a:cubicBezTo>
                      <a:pt x="17" y="88"/>
                      <a:pt x="25" y="47"/>
                      <a:pt x="43" y="12"/>
                    </a:cubicBezTo>
                    <a:cubicBezTo>
                      <a:pt x="46" y="5"/>
                      <a:pt x="37" y="0"/>
                      <a:pt x="33" y="6"/>
                    </a:cubicBezTo>
                    <a:cubicBezTo>
                      <a:pt x="10" y="43"/>
                      <a:pt x="6" y="82"/>
                      <a:pt x="0" y="124"/>
                    </a:cubicBezTo>
                    <a:cubicBezTo>
                      <a:pt x="0" y="126"/>
                      <a:pt x="3" y="127"/>
                      <a:pt x="4" y="1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373" name="chenying0907 55"/>
              <p:cNvSpPr/>
              <p:nvPr/>
            </p:nvSpPr>
            <p:spPr bwMode="auto">
              <a:xfrm>
                <a:off x="3586163" y="3575051"/>
                <a:ext cx="50800" cy="66675"/>
              </a:xfrm>
              <a:custGeom>
                <a:avLst/>
                <a:gdLst>
                  <a:gd name="T0" fmla="*/ 9 w 48"/>
                  <a:gd name="T1" fmla="*/ 61 h 64"/>
                  <a:gd name="T2" fmla="*/ 21 w 48"/>
                  <a:gd name="T3" fmla="*/ 53 h 64"/>
                  <a:gd name="T4" fmla="*/ 31 w 48"/>
                  <a:gd name="T5" fmla="*/ 40 h 64"/>
                  <a:gd name="T6" fmla="*/ 47 w 48"/>
                  <a:gd name="T7" fmla="*/ 9 h 64"/>
                  <a:gd name="T8" fmla="*/ 39 w 48"/>
                  <a:gd name="T9" fmla="*/ 3 h 64"/>
                  <a:gd name="T10" fmla="*/ 18 w 48"/>
                  <a:gd name="T11" fmla="*/ 29 h 64"/>
                  <a:gd name="T12" fmla="*/ 11 w 48"/>
                  <a:gd name="T13" fmla="*/ 41 h 64"/>
                  <a:gd name="T14" fmla="*/ 3 w 48"/>
                  <a:gd name="T15" fmla="*/ 57 h 64"/>
                  <a:gd name="T16" fmla="*/ 9 w 48"/>
                  <a:gd name="T17" fmla="*/ 61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8" h="64">
                    <a:moveTo>
                      <a:pt x="9" y="61"/>
                    </a:moveTo>
                    <a:cubicBezTo>
                      <a:pt x="13" y="58"/>
                      <a:pt x="17" y="56"/>
                      <a:pt x="21" y="53"/>
                    </a:cubicBezTo>
                    <a:cubicBezTo>
                      <a:pt x="25" y="49"/>
                      <a:pt x="28" y="45"/>
                      <a:pt x="31" y="40"/>
                    </a:cubicBezTo>
                    <a:cubicBezTo>
                      <a:pt x="39" y="31"/>
                      <a:pt x="44" y="21"/>
                      <a:pt x="47" y="9"/>
                    </a:cubicBezTo>
                    <a:cubicBezTo>
                      <a:pt x="48" y="5"/>
                      <a:pt x="43" y="0"/>
                      <a:pt x="39" y="3"/>
                    </a:cubicBezTo>
                    <a:cubicBezTo>
                      <a:pt x="30" y="11"/>
                      <a:pt x="24" y="19"/>
                      <a:pt x="18" y="29"/>
                    </a:cubicBezTo>
                    <a:cubicBezTo>
                      <a:pt x="15" y="33"/>
                      <a:pt x="13" y="37"/>
                      <a:pt x="11" y="41"/>
                    </a:cubicBezTo>
                    <a:cubicBezTo>
                      <a:pt x="8" y="46"/>
                      <a:pt x="6" y="52"/>
                      <a:pt x="3" y="57"/>
                    </a:cubicBezTo>
                    <a:cubicBezTo>
                      <a:pt x="0" y="60"/>
                      <a:pt x="5" y="64"/>
                      <a:pt x="9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374" name="chenying0907 56"/>
              <p:cNvSpPr/>
              <p:nvPr/>
            </p:nvSpPr>
            <p:spPr bwMode="auto">
              <a:xfrm>
                <a:off x="3698876" y="3435351"/>
                <a:ext cx="66675" cy="74613"/>
              </a:xfrm>
              <a:custGeom>
                <a:avLst/>
                <a:gdLst>
                  <a:gd name="T0" fmla="*/ 11 w 64"/>
                  <a:gd name="T1" fmla="*/ 66 h 71"/>
                  <a:gd name="T2" fmla="*/ 60 w 64"/>
                  <a:gd name="T3" fmla="*/ 9 h 71"/>
                  <a:gd name="T4" fmla="*/ 56 w 64"/>
                  <a:gd name="T5" fmla="*/ 1 h 71"/>
                  <a:gd name="T6" fmla="*/ 2 w 64"/>
                  <a:gd name="T7" fmla="*/ 62 h 71"/>
                  <a:gd name="T8" fmla="*/ 11 w 64"/>
                  <a:gd name="T9" fmla="*/ 66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" h="71">
                    <a:moveTo>
                      <a:pt x="11" y="66"/>
                    </a:moveTo>
                    <a:cubicBezTo>
                      <a:pt x="22" y="42"/>
                      <a:pt x="41" y="26"/>
                      <a:pt x="60" y="9"/>
                    </a:cubicBezTo>
                    <a:cubicBezTo>
                      <a:pt x="64" y="6"/>
                      <a:pt x="60" y="0"/>
                      <a:pt x="56" y="1"/>
                    </a:cubicBezTo>
                    <a:cubicBezTo>
                      <a:pt x="26" y="8"/>
                      <a:pt x="8" y="34"/>
                      <a:pt x="2" y="62"/>
                    </a:cubicBezTo>
                    <a:cubicBezTo>
                      <a:pt x="0" y="67"/>
                      <a:pt x="8" y="71"/>
                      <a:pt x="11" y="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375" name="chenying0907 57"/>
              <p:cNvSpPr/>
              <p:nvPr/>
            </p:nvSpPr>
            <p:spPr bwMode="auto">
              <a:xfrm>
                <a:off x="3798888" y="3357563"/>
                <a:ext cx="57150" cy="34925"/>
              </a:xfrm>
              <a:custGeom>
                <a:avLst/>
                <a:gdLst>
                  <a:gd name="T0" fmla="*/ 5 w 56"/>
                  <a:gd name="T1" fmla="*/ 33 h 34"/>
                  <a:gd name="T2" fmla="*/ 16 w 56"/>
                  <a:gd name="T3" fmla="*/ 32 h 34"/>
                  <a:gd name="T4" fmla="*/ 29 w 56"/>
                  <a:gd name="T5" fmla="*/ 28 h 34"/>
                  <a:gd name="T6" fmla="*/ 51 w 56"/>
                  <a:gd name="T7" fmla="*/ 13 h 34"/>
                  <a:gd name="T8" fmla="*/ 46 w 56"/>
                  <a:gd name="T9" fmla="*/ 2 h 34"/>
                  <a:gd name="T10" fmla="*/ 22 w 56"/>
                  <a:gd name="T11" fmla="*/ 11 h 34"/>
                  <a:gd name="T12" fmla="*/ 10 w 56"/>
                  <a:gd name="T13" fmla="*/ 19 h 34"/>
                  <a:gd name="T14" fmla="*/ 3 w 56"/>
                  <a:gd name="T15" fmla="*/ 27 h 34"/>
                  <a:gd name="T16" fmla="*/ 5 w 56"/>
                  <a:gd name="T17" fmla="*/ 3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6" h="34">
                    <a:moveTo>
                      <a:pt x="5" y="33"/>
                    </a:moveTo>
                    <a:cubicBezTo>
                      <a:pt x="9" y="32"/>
                      <a:pt x="12" y="33"/>
                      <a:pt x="16" y="32"/>
                    </a:cubicBezTo>
                    <a:cubicBezTo>
                      <a:pt x="20" y="31"/>
                      <a:pt x="24" y="29"/>
                      <a:pt x="29" y="28"/>
                    </a:cubicBezTo>
                    <a:cubicBezTo>
                      <a:pt x="38" y="24"/>
                      <a:pt x="43" y="19"/>
                      <a:pt x="51" y="13"/>
                    </a:cubicBezTo>
                    <a:cubicBezTo>
                      <a:pt x="56" y="10"/>
                      <a:pt x="53" y="0"/>
                      <a:pt x="46" y="2"/>
                    </a:cubicBezTo>
                    <a:cubicBezTo>
                      <a:pt x="37" y="5"/>
                      <a:pt x="30" y="7"/>
                      <a:pt x="22" y="11"/>
                    </a:cubicBezTo>
                    <a:cubicBezTo>
                      <a:pt x="18" y="14"/>
                      <a:pt x="14" y="16"/>
                      <a:pt x="10" y="19"/>
                    </a:cubicBezTo>
                    <a:cubicBezTo>
                      <a:pt x="7" y="21"/>
                      <a:pt x="5" y="25"/>
                      <a:pt x="3" y="27"/>
                    </a:cubicBezTo>
                    <a:cubicBezTo>
                      <a:pt x="0" y="29"/>
                      <a:pt x="1" y="34"/>
                      <a:pt x="5" y="3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376" name="chenying0907 58"/>
              <p:cNvSpPr/>
              <p:nvPr/>
            </p:nvSpPr>
            <p:spPr bwMode="auto">
              <a:xfrm>
                <a:off x="3725863" y="3227388"/>
                <a:ext cx="76200" cy="69850"/>
              </a:xfrm>
              <a:custGeom>
                <a:avLst/>
                <a:gdLst>
                  <a:gd name="T0" fmla="*/ 69 w 74"/>
                  <a:gd name="T1" fmla="*/ 58 h 68"/>
                  <a:gd name="T2" fmla="*/ 42 w 74"/>
                  <a:gd name="T3" fmla="*/ 36 h 68"/>
                  <a:gd name="T4" fmla="*/ 14 w 74"/>
                  <a:gd name="T5" fmla="*/ 6 h 68"/>
                  <a:gd name="T6" fmla="*/ 3 w 74"/>
                  <a:gd name="T7" fmla="*/ 15 h 68"/>
                  <a:gd name="T8" fmla="*/ 66 w 74"/>
                  <a:gd name="T9" fmla="*/ 66 h 68"/>
                  <a:gd name="T10" fmla="*/ 69 w 74"/>
                  <a:gd name="T11" fmla="*/ 58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4" h="68">
                    <a:moveTo>
                      <a:pt x="69" y="58"/>
                    </a:moveTo>
                    <a:cubicBezTo>
                      <a:pt x="59" y="53"/>
                      <a:pt x="50" y="44"/>
                      <a:pt x="42" y="36"/>
                    </a:cubicBezTo>
                    <a:cubicBezTo>
                      <a:pt x="32" y="26"/>
                      <a:pt x="23" y="16"/>
                      <a:pt x="14" y="6"/>
                    </a:cubicBezTo>
                    <a:cubicBezTo>
                      <a:pt x="9" y="0"/>
                      <a:pt x="0" y="8"/>
                      <a:pt x="3" y="15"/>
                    </a:cubicBezTo>
                    <a:cubicBezTo>
                      <a:pt x="17" y="41"/>
                      <a:pt x="38" y="58"/>
                      <a:pt x="66" y="66"/>
                    </a:cubicBezTo>
                    <a:cubicBezTo>
                      <a:pt x="71" y="68"/>
                      <a:pt x="74" y="60"/>
                      <a:pt x="69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377" name="chenying0907 59"/>
              <p:cNvSpPr/>
              <p:nvPr/>
            </p:nvSpPr>
            <p:spPr bwMode="auto">
              <a:xfrm>
                <a:off x="3622676" y="3065463"/>
                <a:ext cx="60325" cy="96838"/>
              </a:xfrm>
              <a:custGeom>
                <a:avLst/>
                <a:gdLst>
                  <a:gd name="T0" fmla="*/ 54 w 58"/>
                  <a:gd name="T1" fmla="*/ 85 h 94"/>
                  <a:gd name="T2" fmla="*/ 12 w 58"/>
                  <a:gd name="T3" fmla="*/ 6 h 94"/>
                  <a:gd name="T4" fmla="*/ 2 w 58"/>
                  <a:gd name="T5" fmla="*/ 9 h 94"/>
                  <a:gd name="T6" fmla="*/ 47 w 58"/>
                  <a:gd name="T7" fmla="*/ 91 h 94"/>
                  <a:gd name="T8" fmla="*/ 54 w 58"/>
                  <a:gd name="T9" fmla="*/ 85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94">
                    <a:moveTo>
                      <a:pt x="54" y="85"/>
                    </a:moveTo>
                    <a:cubicBezTo>
                      <a:pt x="37" y="61"/>
                      <a:pt x="23" y="35"/>
                      <a:pt x="12" y="6"/>
                    </a:cubicBezTo>
                    <a:cubicBezTo>
                      <a:pt x="10" y="0"/>
                      <a:pt x="0" y="2"/>
                      <a:pt x="2" y="9"/>
                    </a:cubicBezTo>
                    <a:cubicBezTo>
                      <a:pt x="7" y="41"/>
                      <a:pt x="22" y="71"/>
                      <a:pt x="47" y="91"/>
                    </a:cubicBezTo>
                    <a:cubicBezTo>
                      <a:pt x="51" y="94"/>
                      <a:pt x="58" y="90"/>
                      <a:pt x="54" y="8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378" name="chenying0907 60"/>
              <p:cNvSpPr/>
              <p:nvPr/>
            </p:nvSpPr>
            <p:spPr bwMode="auto">
              <a:xfrm>
                <a:off x="3565526" y="2909888"/>
                <a:ext cx="22225" cy="68263"/>
              </a:xfrm>
              <a:custGeom>
                <a:avLst/>
                <a:gdLst>
                  <a:gd name="T0" fmla="*/ 22 w 22"/>
                  <a:gd name="T1" fmla="*/ 62 h 66"/>
                  <a:gd name="T2" fmla="*/ 9 w 22"/>
                  <a:gd name="T3" fmla="*/ 4 h 66"/>
                  <a:gd name="T4" fmla="*/ 1 w 22"/>
                  <a:gd name="T5" fmla="*/ 6 h 66"/>
                  <a:gd name="T6" fmla="*/ 18 w 22"/>
                  <a:gd name="T7" fmla="*/ 64 h 66"/>
                  <a:gd name="T8" fmla="*/ 22 w 22"/>
                  <a:gd name="T9" fmla="*/ 62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66">
                    <a:moveTo>
                      <a:pt x="22" y="62"/>
                    </a:moveTo>
                    <a:cubicBezTo>
                      <a:pt x="17" y="43"/>
                      <a:pt x="16" y="23"/>
                      <a:pt x="9" y="4"/>
                    </a:cubicBezTo>
                    <a:cubicBezTo>
                      <a:pt x="7" y="0"/>
                      <a:pt x="0" y="1"/>
                      <a:pt x="1" y="6"/>
                    </a:cubicBezTo>
                    <a:cubicBezTo>
                      <a:pt x="6" y="25"/>
                      <a:pt x="6" y="47"/>
                      <a:pt x="18" y="64"/>
                    </a:cubicBezTo>
                    <a:cubicBezTo>
                      <a:pt x="19" y="66"/>
                      <a:pt x="22" y="65"/>
                      <a:pt x="22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379" name="chenying0907 61"/>
              <p:cNvSpPr/>
              <p:nvPr/>
            </p:nvSpPr>
            <p:spPr bwMode="auto">
              <a:xfrm>
                <a:off x="3538538" y="2741613"/>
                <a:ext cx="28575" cy="100013"/>
              </a:xfrm>
              <a:custGeom>
                <a:avLst/>
                <a:gdLst>
                  <a:gd name="T0" fmla="*/ 22 w 27"/>
                  <a:gd name="T1" fmla="*/ 89 h 96"/>
                  <a:gd name="T2" fmla="*/ 15 w 27"/>
                  <a:gd name="T3" fmla="*/ 8 h 96"/>
                  <a:gd name="T4" fmla="*/ 2 w 27"/>
                  <a:gd name="T5" fmla="*/ 8 h 96"/>
                  <a:gd name="T6" fmla="*/ 9 w 27"/>
                  <a:gd name="T7" fmla="*/ 89 h 96"/>
                  <a:gd name="T8" fmla="*/ 22 w 27"/>
                  <a:gd name="T9" fmla="*/ 89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96">
                    <a:moveTo>
                      <a:pt x="22" y="89"/>
                    </a:moveTo>
                    <a:cubicBezTo>
                      <a:pt x="27" y="62"/>
                      <a:pt x="18" y="35"/>
                      <a:pt x="15" y="8"/>
                    </a:cubicBezTo>
                    <a:cubicBezTo>
                      <a:pt x="14" y="0"/>
                      <a:pt x="3" y="0"/>
                      <a:pt x="2" y="8"/>
                    </a:cubicBezTo>
                    <a:cubicBezTo>
                      <a:pt x="0" y="35"/>
                      <a:pt x="4" y="62"/>
                      <a:pt x="9" y="89"/>
                    </a:cubicBezTo>
                    <a:cubicBezTo>
                      <a:pt x="10" y="96"/>
                      <a:pt x="21" y="96"/>
                      <a:pt x="22" y="8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380" name="chenying0907 62"/>
              <p:cNvSpPr/>
              <p:nvPr/>
            </p:nvSpPr>
            <p:spPr bwMode="auto">
              <a:xfrm>
                <a:off x="3546476" y="2592388"/>
                <a:ext cx="22225" cy="73025"/>
              </a:xfrm>
              <a:custGeom>
                <a:avLst/>
                <a:gdLst>
                  <a:gd name="T0" fmla="*/ 13 w 22"/>
                  <a:gd name="T1" fmla="*/ 66 h 70"/>
                  <a:gd name="T2" fmla="*/ 21 w 22"/>
                  <a:gd name="T3" fmla="*/ 8 h 70"/>
                  <a:gd name="T4" fmla="*/ 11 w 22"/>
                  <a:gd name="T5" fmla="*/ 6 h 70"/>
                  <a:gd name="T6" fmla="*/ 5 w 22"/>
                  <a:gd name="T7" fmla="*/ 66 h 70"/>
                  <a:gd name="T8" fmla="*/ 13 w 22"/>
                  <a:gd name="T9" fmla="*/ 66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70">
                    <a:moveTo>
                      <a:pt x="13" y="66"/>
                    </a:moveTo>
                    <a:cubicBezTo>
                      <a:pt x="17" y="47"/>
                      <a:pt x="16" y="27"/>
                      <a:pt x="21" y="8"/>
                    </a:cubicBezTo>
                    <a:cubicBezTo>
                      <a:pt x="22" y="2"/>
                      <a:pt x="13" y="0"/>
                      <a:pt x="11" y="6"/>
                    </a:cubicBezTo>
                    <a:cubicBezTo>
                      <a:pt x="4" y="26"/>
                      <a:pt x="0" y="45"/>
                      <a:pt x="5" y="66"/>
                    </a:cubicBezTo>
                    <a:cubicBezTo>
                      <a:pt x="6" y="70"/>
                      <a:pt x="12" y="70"/>
                      <a:pt x="13" y="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381" name="chenying0907 63"/>
              <p:cNvSpPr/>
              <p:nvPr/>
            </p:nvSpPr>
            <p:spPr bwMode="auto">
              <a:xfrm>
                <a:off x="3595688" y="2397126"/>
                <a:ext cx="49213" cy="103188"/>
              </a:xfrm>
              <a:custGeom>
                <a:avLst/>
                <a:gdLst>
                  <a:gd name="T0" fmla="*/ 7 w 47"/>
                  <a:gd name="T1" fmla="*/ 96 h 99"/>
                  <a:gd name="T2" fmla="*/ 45 w 47"/>
                  <a:gd name="T3" fmla="*/ 8 h 99"/>
                  <a:gd name="T4" fmla="*/ 36 w 47"/>
                  <a:gd name="T5" fmla="*/ 5 h 99"/>
                  <a:gd name="T6" fmla="*/ 0 w 47"/>
                  <a:gd name="T7" fmla="*/ 94 h 99"/>
                  <a:gd name="T8" fmla="*/ 7 w 47"/>
                  <a:gd name="T9" fmla="*/ 96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7" h="99">
                    <a:moveTo>
                      <a:pt x="7" y="96"/>
                    </a:moveTo>
                    <a:cubicBezTo>
                      <a:pt x="20" y="67"/>
                      <a:pt x="33" y="38"/>
                      <a:pt x="45" y="8"/>
                    </a:cubicBezTo>
                    <a:cubicBezTo>
                      <a:pt x="47" y="3"/>
                      <a:pt x="39" y="0"/>
                      <a:pt x="36" y="5"/>
                    </a:cubicBezTo>
                    <a:cubicBezTo>
                      <a:pt x="19" y="33"/>
                      <a:pt x="4" y="61"/>
                      <a:pt x="0" y="94"/>
                    </a:cubicBezTo>
                    <a:cubicBezTo>
                      <a:pt x="0" y="97"/>
                      <a:pt x="6" y="99"/>
                      <a:pt x="7" y="9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382" name="chenying0907 64"/>
              <p:cNvSpPr/>
              <p:nvPr/>
            </p:nvSpPr>
            <p:spPr bwMode="auto">
              <a:xfrm>
                <a:off x="3670301" y="2254251"/>
                <a:ext cx="57150" cy="80963"/>
              </a:xfrm>
              <a:custGeom>
                <a:avLst/>
                <a:gdLst>
                  <a:gd name="T0" fmla="*/ 8 w 55"/>
                  <a:gd name="T1" fmla="*/ 74 h 78"/>
                  <a:gd name="T2" fmla="*/ 27 w 55"/>
                  <a:gd name="T3" fmla="*/ 44 h 78"/>
                  <a:gd name="T4" fmla="*/ 52 w 55"/>
                  <a:gd name="T5" fmla="*/ 10 h 78"/>
                  <a:gd name="T6" fmla="*/ 45 w 55"/>
                  <a:gd name="T7" fmla="*/ 3 h 78"/>
                  <a:gd name="T8" fmla="*/ 16 w 55"/>
                  <a:gd name="T9" fmla="*/ 33 h 78"/>
                  <a:gd name="T10" fmla="*/ 1 w 55"/>
                  <a:gd name="T11" fmla="*/ 72 h 78"/>
                  <a:gd name="T12" fmla="*/ 8 w 55"/>
                  <a:gd name="T13" fmla="*/ 74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5" h="78">
                    <a:moveTo>
                      <a:pt x="8" y="74"/>
                    </a:moveTo>
                    <a:cubicBezTo>
                      <a:pt x="12" y="63"/>
                      <a:pt x="21" y="53"/>
                      <a:pt x="27" y="44"/>
                    </a:cubicBezTo>
                    <a:cubicBezTo>
                      <a:pt x="35" y="32"/>
                      <a:pt x="45" y="22"/>
                      <a:pt x="52" y="10"/>
                    </a:cubicBezTo>
                    <a:cubicBezTo>
                      <a:pt x="55" y="6"/>
                      <a:pt x="50" y="0"/>
                      <a:pt x="45" y="3"/>
                    </a:cubicBezTo>
                    <a:cubicBezTo>
                      <a:pt x="34" y="11"/>
                      <a:pt x="25" y="21"/>
                      <a:pt x="16" y="33"/>
                    </a:cubicBezTo>
                    <a:cubicBezTo>
                      <a:pt x="7" y="45"/>
                      <a:pt x="5" y="57"/>
                      <a:pt x="1" y="72"/>
                    </a:cubicBezTo>
                    <a:cubicBezTo>
                      <a:pt x="0" y="76"/>
                      <a:pt x="6" y="78"/>
                      <a:pt x="8" y="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383" name="chenying0907 65"/>
              <p:cNvSpPr/>
              <p:nvPr/>
            </p:nvSpPr>
            <p:spPr bwMode="auto">
              <a:xfrm>
                <a:off x="3754438" y="2087563"/>
                <a:ext cx="73025" cy="87313"/>
              </a:xfrm>
              <a:custGeom>
                <a:avLst/>
                <a:gdLst>
                  <a:gd name="T0" fmla="*/ 6 w 71"/>
                  <a:gd name="T1" fmla="*/ 84 h 85"/>
                  <a:gd name="T2" fmla="*/ 66 w 71"/>
                  <a:gd name="T3" fmla="*/ 14 h 85"/>
                  <a:gd name="T4" fmla="*/ 58 w 71"/>
                  <a:gd name="T5" fmla="*/ 5 h 85"/>
                  <a:gd name="T6" fmla="*/ 1 w 71"/>
                  <a:gd name="T7" fmla="*/ 81 h 85"/>
                  <a:gd name="T8" fmla="*/ 6 w 71"/>
                  <a:gd name="T9" fmla="*/ 84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" h="85">
                    <a:moveTo>
                      <a:pt x="6" y="84"/>
                    </a:moveTo>
                    <a:cubicBezTo>
                      <a:pt x="31" y="64"/>
                      <a:pt x="46" y="37"/>
                      <a:pt x="66" y="14"/>
                    </a:cubicBezTo>
                    <a:cubicBezTo>
                      <a:pt x="71" y="8"/>
                      <a:pt x="64" y="0"/>
                      <a:pt x="58" y="5"/>
                    </a:cubicBezTo>
                    <a:cubicBezTo>
                      <a:pt x="33" y="26"/>
                      <a:pt x="11" y="49"/>
                      <a:pt x="1" y="81"/>
                    </a:cubicBezTo>
                    <a:cubicBezTo>
                      <a:pt x="0" y="84"/>
                      <a:pt x="4" y="85"/>
                      <a:pt x="6" y="8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384" name="chenying0907 66"/>
              <p:cNvSpPr/>
              <p:nvPr/>
            </p:nvSpPr>
            <p:spPr bwMode="auto">
              <a:xfrm>
                <a:off x="3865563" y="1936751"/>
                <a:ext cx="80963" cy="104775"/>
              </a:xfrm>
              <a:custGeom>
                <a:avLst/>
                <a:gdLst>
                  <a:gd name="T0" fmla="*/ 8 w 79"/>
                  <a:gd name="T1" fmla="*/ 98 h 101"/>
                  <a:gd name="T2" fmla="*/ 74 w 79"/>
                  <a:gd name="T3" fmla="*/ 12 h 101"/>
                  <a:gd name="T4" fmla="*/ 67 w 79"/>
                  <a:gd name="T5" fmla="*/ 5 h 101"/>
                  <a:gd name="T6" fmla="*/ 31 w 79"/>
                  <a:gd name="T7" fmla="*/ 43 h 101"/>
                  <a:gd name="T8" fmla="*/ 2 w 79"/>
                  <a:gd name="T9" fmla="*/ 94 h 101"/>
                  <a:gd name="T10" fmla="*/ 8 w 79"/>
                  <a:gd name="T11" fmla="*/ 98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9" h="101">
                    <a:moveTo>
                      <a:pt x="8" y="98"/>
                    </a:moveTo>
                    <a:cubicBezTo>
                      <a:pt x="34" y="72"/>
                      <a:pt x="51" y="41"/>
                      <a:pt x="74" y="12"/>
                    </a:cubicBezTo>
                    <a:cubicBezTo>
                      <a:pt x="79" y="7"/>
                      <a:pt x="72" y="0"/>
                      <a:pt x="67" y="5"/>
                    </a:cubicBezTo>
                    <a:cubicBezTo>
                      <a:pt x="53" y="17"/>
                      <a:pt x="41" y="28"/>
                      <a:pt x="31" y="43"/>
                    </a:cubicBezTo>
                    <a:cubicBezTo>
                      <a:pt x="20" y="59"/>
                      <a:pt x="12" y="76"/>
                      <a:pt x="2" y="94"/>
                    </a:cubicBezTo>
                    <a:cubicBezTo>
                      <a:pt x="0" y="97"/>
                      <a:pt x="5" y="101"/>
                      <a:pt x="8" y="9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385" name="chenying0907 67"/>
              <p:cNvSpPr/>
              <p:nvPr/>
            </p:nvSpPr>
            <p:spPr bwMode="auto">
              <a:xfrm>
                <a:off x="3984626" y="1827213"/>
                <a:ext cx="87313" cy="65088"/>
              </a:xfrm>
              <a:custGeom>
                <a:avLst/>
                <a:gdLst>
                  <a:gd name="T0" fmla="*/ 8 w 85"/>
                  <a:gd name="T1" fmla="*/ 61 h 63"/>
                  <a:gd name="T2" fmla="*/ 23 w 85"/>
                  <a:gd name="T3" fmla="*/ 57 h 63"/>
                  <a:gd name="T4" fmla="*/ 40 w 85"/>
                  <a:gd name="T5" fmla="*/ 47 h 63"/>
                  <a:gd name="T6" fmla="*/ 76 w 85"/>
                  <a:gd name="T7" fmla="*/ 21 h 63"/>
                  <a:gd name="T8" fmla="*/ 67 w 85"/>
                  <a:gd name="T9" fmla="*/ 6 h 63"/>
                  <a:gd name="T10" fmla="*/ 34 w 85"/>
                  <a:gd name="T11" fmla="*/ 26 h 63"/>
                  <a:gd name="T12" fmla="*/ 18 w 85"/>
                  <a:gd name="T13" fmla="*/ 38 h 63"/>
                  <a:gd name="T14" fmla="*/ 3 w 85"/>
                  <a:gd name="T15" fmla="*/ 53 h 63"/>
                  <a:gd name="T16" fmla="*/ 8 w 85"/>
                  <a:gd name="T17" fmla="*/ 61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5" h="63">
                    <a:moveTo>
                      <a:pt x="8" y="61"/>
                    </a:moveTo>
                    <a:cubicBezTo>
                      <a:pt x="13" y="59"/>
                      <a:pt x="18" y="59"/>
                      <a:pt x="23" y="57"/>
                    </a:cubicBezTo>
                    <a:cubicBezTo>
                      <a:pt x="29" y="54"/>
                      <a:pt x="35" y="50"/>
                      <a:pt x="40" y="47"/>
                    </a:cubicBezTo>
                    <a:cubicBezTo>
                      <a:pt x="53" y="39"/>
                      <a:pt x="64" y="30"/>
                      <a:pt x="76" y="21"/>
                    </a:cubicBezTo>
                    <a:cubicBezTo>
                      <a:pt x="85" y="14"/>
                      <a:pt x="77" y="0"/>
                      <a:pt x="67" y="6"/>
                    </a:cubicBezTo>
                    <a:cubicBezTo>
                      <a:pt x="56" y="12"/>
                      <a:pt x="44" y="18"/>
                      <a:pt x="34" y="26"/>
                    </a:cubicBezTo>
                    <a:cubicBezTo>
                      <a:pt x="28" y="30"/>
                      <a:pt x="23" y="34"/>
                      <a:pt x="18" y="38"/>
                    </a:cubicBezTo>
                    <a:cubicBezTo>
                      <a:pt x="11" y="42"/>
                      <a:pt x="8" y="48"/>
                      <a:pt x="3" y="53"/>
                    </a:cubicBezTo>
                    <a:cubicBezTo>
                      <a:pt x="0" y="57"/>
                      <a:pt x="3" y="63"/>
                      <a:pt x="8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386" name="chenying0907 68"/>
              <p:cNvSpPr/>
              <p:nvPr/>
            </p:nvSpPr>
            <p:spPr bwMode="auto">
              <a:xfrm>
                <a:off x="4127501" y="1725613"/>
                <a:ext cx="109538" cy="76200"/>
              </a:xfrm>
              <a:custGeom>
                <a:avLst/>
                <a:gdLst>
                  <a:gd name="T0" fmla="*/ 9 w 105"/>
                  <a:gd name="T1" fmla="*/ 71 h 74"/>
                  <a:gd name="T2" fmla="*/ 96 w 105"/>
                  <a:gd name="T3" fmla="*/ 16 h 74"/>
                  <a:gd name="T4" fmla="*/ 89 w 105"/>
                  <a:gd name="T5" fmla="*/ 4 h 74"/>
                  <a:gd name="T6" fmla="*/ 2 w 105"/>
                  <a:gd name="T7" fmla="*/ 66 h 74"/>
                  <a:gd name="T8" fmla="*/ 9 w 105"/>
                  <a:gd name="T9" fmla="*/ 71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5" h="74">
                    <a:moveTo>
                      <a:pt x="9" y="71"/>
                    </a:moveTo>
                    <a:cubicBezTo>
                      <a:pt x="33" y="47"/>
                      <a:pt x="67" y="33"/>
                      <a:pt x="96" y="16"/>
                    </a:cubicBezTo>
                    <a:cubicBezTo>
                      <a:pt x="105" y="12"/>
                      <a:pt x="97" y="0"/>
                      <a:pt x="89" y="4"/>
                    </a:cubicBezTo>
                    <a:cubicBezTo>
                      <a:pt x="55" y="19"/>
                      <a:pt x="22" y="32"/>
                      <a:pt x="2" y="66"/>
                    </a:cubicBezTo>
                    <a:cubicBezTo>
                      <a:pt x="0" y="70"/>
                      <a:pt x="5" y="74"/>
                      <a:pt x="9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387" name="chenying0907 69"/>
              <p:cNvSpPr/>
              <p:nvPr/>
            </p:nvSpPr>
            <p:spPr bwMode="auto">
              <a:xfrm>
                <a:off x="4300538" y="1655763"/>
                <a:ext cx="87313" cy="47625"/>
              </a:xfrm>
              <a:custGeom>
                <a:avLst/>
                <a:gdLst>
                  <a:gd name="T0" fmla="*/ 7 w 84"/>
                  <a:gd name="T1" fmla="*/ 46 h 47"/>
                  <a:gd name="T2" fmla="*/ 80 w 84"/>
                  <a:gd name="T3" fmla="*/ 9 h 47"/>
                  <a:gd name="T4" fmla="*/ 77 w 84"/>
                  <a:gd name="T5" fmla="*/ 3 h 47"/>
                  <a:gd name="T6" fmla="*/ 5 w 84"/>
                  <a:gd name="T7" fmla="*/ 38 h 47"/>
                  <a:gd name="T8" fmla="*/ 7 w 84"/>
                  <a:gd name="T9" fmla="*/ 46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4" h="47">
                    <a:moveTo>
                      <a:pt x="7" y="46"/>
                    </a:moveTo>
                    <a:cubicBezTo>
                      <a:pt x="36" y="41"/>
                      <a:pt x="58" y="26"/>
                      <a:pt x="80" y="9"/>
                    </a:cubicBezTo>
                    <a:cubicBezTo>
                      <a:pt x="84" y="6"/>
                      <a:pt x="81" y="0"/>
                      <a:pt x="77" y="3"/>
                    </a:cubicBezTo>
                    <a:cubicBezTo>
                      <a:pt x="54" y="16"/>
                      <a:pt x="30" y="29"/>
                      <a:pt x="5" y="38"/>
                    </a:cubicBezTo>
                    <a:cubicBezTo>
                      <a:pt x="0" y="40"/>
                      <a:pt x="2" y="47"/>
                      <a:pt x="7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388" name="chenying0907 70"/>
              <p:cNvSpPr/>
              <p:nvPr/>
            </p:nvSpPr>
            <p:spPr bwMode="auto">
              <a:xfrm>
                <a:off x="4451351" y="1609726"/>
                <a:ext cx="103188" cy="31750"/>
              </a:xfrm>
              <a:custGeom>
                <a:avLst/>
                <a:gdLst>
                  <a:gd name="T0" fmla="*/ 4 w 100"/>
                  <a:gd name="T1" fmla="*/ 25 h 31"/>
                  <a:gd name="T2" fmla="*/ 95 w 100"/>
                  <a:gd name="T3" fmla="*/ 11 h 31"/>
                  <a:gd name="T4" fmla="*/ 92 w 100"/>
                  <a:gd name="T5" fmla="*/ 1 h 31"/>
                  <a:gd name="T6" fmla="*/ 4 w 100"/>
                  <a:gd name="T7" fmla="*/ 17 h 31"/>
                  <a:gd name="T8" fmla="*/ 4 w 100"/>
                  <a:gd name="T9" fmla="*/ 25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31">
                    <a:moveTo>
                      <a:pt x="4" y="25"/>
                    </a:moveTo>
                    <a:cubicBezTo>
                      <a:pt x="34" y="31"/>
                      <a:pt x="67" y="23"/>
                      <a:pt x="95" y="11"/>
                    </a:cubicBezTo>
                    <a:cubicBezTo>
                      <a:pt x="100" y="9"/>
                      <a:pt x="97" y="0"/>
                      <a:pt x="92" y="1"/>
                    </a:cubicBezTo>
                    <a:cubicBezTo>
                      <a:pt x="63" y="3"/>
                      <a:pt x="32" y="9"/>
                      <a:pt x="4" y="17"/>
                    </a:cubicBezTo>
                    <a:cubicBezTo>
                      <a:pt x="0" y="18"/>
                      <a:pt x="0" y="24"/>
                      <a:pt x="4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389" name="chenying0907 71"/>
              <p:cNvSpPr/>
              <p:nvPr/>
            </p:nvSpPr>
            <p:spPr bwMode="auto">
              <a:xfrm>
                <a:off x="4638676" y="1628776"/>
                <a:ext cx="109538" cy="19050"/>
              </a:xfrm>
              <a:custGeom>
                <a:avLst/>
                <a:gdLst>
                  <a:gd name="T0" fmla="*/ 4 w 105"/>
                  <a:gd name="T1" fmla="*/ 13 h 18"/>
                  <a:gd name="T2" fmla="*/ 99 w 105"/>
                  <a:gd name="T3" fmla="*/ 14 h 18"/>
                  <a:gd name="T4" fmla="*/ 99 w 105"/>
                  <a:gd name="T5" fmla="*/ 4 h 18"/>
                  <a:gd name="T6" fmla="*/ 4 w 105"/>
                  <a:gd name="T7" fmla="*/ 5 h 18"/>
                  <a:gd name="T8" fmla="*/ 4 w 105"/>
                  <a:gd name="T9" fmla="*/ 13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5" h="18">
                    <a:moveTo>
                      <a:pt x="4" y="13"/>
                    </a:moveTo>
                    <a:cubicBezTo>
                      <a:pt x="35" y="18"/>
                      <a:pt x="67" y="17"/>
                      <a:pt x="99" y="14"/>
                    </a:cubicBezTo>
                    <a:cubicBezTo>
                      <a:pt x="105" y="13"/>
                      <a:pt x="105" y="5"/>
                      <a:pt x="99" y="4"/>
                    </a:cubicBezTo>
                    <a:cubicBezTo>
                      <a:pt x="67" y="1"/>
                      <a:pt x="35" y="0"/>
                      <a:pt x="4" y="5"/>
                    </a:cubicBezTo>
                    <a:cubicBezTo>
                      <a:pt x="0" y="6"/>
                      <a:pt x="0" y="12"/>
                      <a:pt x="4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390" name="chenying0907 72"/>
              <p:cNvSpPr/>
              <p:nvPr/>
            </p:nvSpPr>
            <p:spPr bwMode="auto">
              <a:xfrm>
                <a:off x="4851401" y="1643063"/>
                <a:ext cx="68263" cy="30163"/>
              </a:xfrm>
              <a:custGeom>
                <a:avLst/>
                <a:gdLst>
                  <a:gd name="T0" fmla="*/ 2 w 65"/>
                  <a:gd name="T1" fmla="*/ 4 h 28"/>
                  <a:gd name="T2" fmla="*/ 59 w 65"/>
                  <a:gd name="T3" fmla="*/ 27 h 28"/>
                  <a:gd name="T4" fmla="*/ 62 w 65"/>
                  <a:gd name="T5" fmla="*/ 21 h 28"/>
                  <a:gd name="T6" fmla="*/ 3 w 65"/>
                  <a:gd name="T7" fmla="*/ 1 h 28"/>
                  <a:gd name="T8" fmla="*/ 2 w 65"/>
                  <a:gd name="T9" fmla="*/ 4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5" h="28">
                    <a:moveTo>
                      <a:pt x="2" y="4"/>
                    </a:moveTo>
                    <a:cubicBezTo>
                      <a:pt x="19" y="15"/>
                      <a:pt x="40" y="22"/>
                      <a:pt x="59" y="27"/>
                    </a:cubicBezTo>
                    <a:cubicBezTo>
                      <a:pt x="63" y="28"/>
                      <a:pt x="65" y="23"/>
                      <a:pt x="62" y="21"/>
                    </a:cubicBezTo>
                    <a:cubicBezTo>
                      <a:pt x="43" y="13"/>
                      <a:pt x="23" y="7"/>
                      <a:pt x="3" y="1"/>
                    </a:cubicBezTo>
                    <a:cubicBezTo>
                      <a:pt x="1" y="0"/>
                      <a:pt x="0" y="3"/>
                      <a:pt x="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391" name="chenying0907 73"/>
              <p:cNvSpPr/>
              <p:nvPr/>
            </p:nvSpPr>
            <p:spPr bwMode="auto">
              <a:xfrm>
                <a:off x="5008563" y="1714501"/>
                <a:ext cx="71438" cy="33338"/>
              </a:xfrm>
              <a:custGeom>
                <a:avLst/>
                <a:gdLst>
                  <a:gd name="T0" fmla="*/ 3 w 68"/>
                  <a:gd name="T1" fmla="*/ 10 h 33"/>
                  <a:gd name="T2" fmla="*/ 59 w 68"/>
                  <a:gd name="T3" fmla="*/ 32 h 33"/>
                  <a:gd name="T4" fmla="*/ 64 w 68"/>
                  <a:gd name="T5" fmla="*/ 26 h 33"/>
                  <a:gd name="T6" fmla="*/ 3 w 68"/>
                  <a:gd name="T7" fmla="*/ 4 h 33"/>
                  <a:gd name="T8" fmla="*/ 3 w 68"/>
                  <a:gd name="T9" fmla="*/ 1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8" h="33">
                    <a:moveTo>
                      <a:pt x="3" y="10"/>
                    </a:moveTo>
                    <a:cubicBezTo>
                      <a:pt x="23" y="14"/>
                      <a:pt x="40" y="23"/>
                      <a:pt x="59" y="32"/>
                    </a:cubicBezTo>
                    <a:cubicBezTo>
                      <a:pt x="63" y="33"/>
                      <a:pt x="68" y="29"/>
                      <a:pt x="64" y="26"/>
                    </a:cubicBezTo>
                    <a:cubicBezTo>
                      <a:pt x="46" y="10"/>
                      <a:pt x="26" y="0"/>
                      <a:pt x="3" y="4"/>
                    </a:cubicBezTo>
                    <a:cubicBezTo>
                      <a:pt x="0" y="4"/>
                      <a:pt x="0" y="9"/>
                      <a:pt x="3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392" name="chenying0907 74"/>
              <p:cNvSpPr/>
              <p:nvPr/>
            </p:nvSpPr>
            <p:spPr bwMode="auto">
              <a:xfrm>
                <a:off x="5149851" y="1784351"/>
                <a:ext cx="85725" cy="47625"/>
              </a:xfrm>
              <a:custGeom>
                <a:avLst/>
                <a:gdLst>
                  <a:gd name="T0" fmla="*/ 3 w 83"/>
                  <a:gd name="T1" fmla="*/ 6 h 46"/>
                  <a:gd name="T2" fmla="*/ 75 w 83"/>
                  <a:gd name="T3" fmla="*/ 43 h 46"/>
                  <a:gd name="T4" fmla="*/ 79 w 83"/>
                  <a:gd name="T5" fmla="*/ 37 h 46"/>
                  <a:gd name="T6" fmla="*/ 6 w 83"/>
                  <a:gd name="T7" fmla="*/ 1 h 46"/>
                  <a:gd name="T8" fmla="*/ 3 w 83"/>
                  <a:gd name="T9" fmla="*/ 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3" h="46">
                    <a:moveTo>
                      <a:pt x="3" y="6"/>
                    </a:moveTo>
                    <a:cubicBezTo>
                      <a:pt x="28" y="18"/>
                      <a:pt x="52" y="30"/>
                      <a:pt x="75" y="43"/>
                    </a:cubicBezTo>
                    <a:cubicBezTo>
                      <a:pt x="80" y="46"/>
                      <a:pt x="83" y="39"/>
                      <a:pt x="79" y="37"/>
                    </a:cubicBezTo>
                    <a:cubicBezTo>
                      <a:pt x="57" y="20"/>
                      <a:pt x="33" y="7"/>
                      <a:pt x="6" y="1"/>
                    </a:cubicBezTo>
                    <a:cubicBezTo>
                      <a:pt x="2" y="0"/>
                      <a:pt x="0" y="5"/>
                      <a:pt x="3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393" name="chenying0907 75"/>
              <p:cNvSpPr/>
              <p:nvPr/>
            </p:nvSpPr>
            <p:spPr bwMode="auto">
              <a:xfrm>
                <a:off x="5305426" y="1847851"/>
                <a:ext cx="66675" cy="61913"/>
              </a:xfrm>
              <a:custGeom>
                <a:avLst/>
                <a:gdLst>
                  <a:gd name="T0" fmla="*/ 5 w 65"/>
                  <a:gd name="T1" fmla="*/ 12 h 59"/>
                  <a:gd name="T2" fmla="*/ 55 w 65"/>
                  <a:gd name="T3" fmla="*/ 55 h 59"/>
                  <a:gd name="T4" fmla="*/ 62 w 65"/>
                  <a:gd name="T5" fmla="*/ 49 h 59"/>
                  <a:gd name="T6" fmla="*/ 42 w 65"/>
                  <a:gd name="T7" fmla="*/ 23 h 59"/>
                  <a:gd name="T8" fmla="*/ 10 w 65"/>
                  <a:gd name="T9" fmla="*/ 4 h 59"/>
                  <a:gd name="T10" fmla="*/ 5 w 65"/>
                  <a:gd name="T11" fmla="*/ 12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5" h="59">
                    <a:moveTo>
                      <a:pt x="5" y="12"/>
                    </a:moveTo>
                    <a:cubicBezTo>
                      <a:pt x="23" y="25"/>
                      <a:pt x="42" y="37"/>
                      <a:pt x="55" y="55"/>
                    </a:cubicBezTo>
                    <a:cubicBezTo>
                      <a:pt x="58" y="59"/>
                      <a:pt x="65" y="53"/>
                      <a:pt x="62" y="49"/>
                    </a:cubicBezTo>
                    <a:cubicBezTo>
                      <a:pt x="57" y="39"/>
                      <a:pt x="50" y="31"/>
                      <a:pt x="42" y="23"/>
                    </a:cubicBezTo>
                    <a:cubicBezTo>
                      <a:pt x="33" y="15"/>
                      <a:pt x="21" y="9"/>
                      <a:pt x="10" y="4"/>
                    </a:cubicBezTo>
                    <a:cubicBezTo>
                      <a:pt x="5" y="0"/>
                      <a:pt x="0" y="8"/>
                      <a:pt x="5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394" name="chenying0907 76"/>
              <p:cNvSpPr/>
              <p:nvPr/>
            </p:nvSpPr>
            <p:spPr bwMode="auto">
              <a:xfrm>
                <a:off x="5380038" y="1765301"/>
                <a:ext cx="30163" cy="87313"/>
              </a:xfrm>
              <a:custGeom>
                <a:avLst/>
                <a:gdLst>
                  <a:gd name="T0" fmla="*/ 10 w 28"/>
                  <a:gd name="T1" fmla="*/ 81 h 84"/>
                  <a:gd name="T2" fmla="*/ 27 w 28"/>
                  <a:gd name="T3" fmla="*/ 10 h 84"/>
                  <a:gd name="T4" fmla="*/ 17 w 28"/>
                  <a:gd name="T5" fmla="*/ 6 h 84"/>
                  <a:gd name="T6" fmla="*/ 4 w 28"/>
                  <a:gd name="T7" fmla="*/ 81 h 84"/>
                  <a:gd name="T8" fmla="*/ 10 w 28"/>
                  <a:gd name="T9" fmla="*/ 81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84">
                    <a:moveTo>
                      <a:pt x="10" y="81"/>
                    </a:moveTo>
                    <a:cubicBezTo>
                      <a:pt x="15" y="57"/>
                      <a:pt x="22" y="34"/>
                      <a:pt x="27" y="10"/>
                    </a:cubicBezTo>
                    <a:cubicBezTo>
                      <a:pt x="28" y="4"/>
                      <a:pt x="20" y="0"/>
                      <a:pt x="17" y="6"/>
                    </a:cubicBezTo>
                    <a:cubicBezTo>
                      <a:pt x="6" y="29"/>
                      <a:pt x="0" y="55"/>
                      <a:pt x="4" y="81"/>
                    </a:cubicBezTo>
                    <a:cubicBezTo>
                      <a:pt x="5" y="84"/>
                      <a:pt x="10" y="84"/>
                      <a:pt x="10" y="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395" name="chenying0907 77"/>
              <p:cNvSpPr/>
              <p:nvPr/>
            </p:nvSpPr>
            <p:spPr bwMode="auto">
              <a:xfrm>
                <a:off x="5451476" y="1625601"/>
                <a:ext cx="39688" cy="63500"/>
              </a:xfrm>
              <a:custGeom>
                <a:avLst/>
                <a:gdLst>
                  <a:gd name="T0" fmla="*/ 7 w 39"/>
                  <a:gd name="T1" fmla="*/ 58 h 62"/>
                  <a:gd name="T2" fmla="*/ 38 w 39"/>
                  <a:gd name="T3" fmla="*/ 7 h 62"/>
                  <a:gd name="T4" fmla="*/ 29 w 39"/>
                  <a:gd name="T5" fmla="*/ 3 h 62"/>
                  <a:gd name="T6" fmla="*/ 13 w 39"/>
                  <a:gd name="T7" fmla="*/ 25 h 62"/>
                  <a:gd name="T8" fmla="*/ 1 w 39"/>
                  <a:gd name="T9" fmla="*/ 56 h 62"/>
                  <a:gd name="T10" fmla="*/ 7 w 39"/>
                  <a:gd name="T11" fmla="*/ 58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9" h="62">
                    <a:moveTo>
                      <a:pt x="7" y="58"/>
                    </a:moveTo>
                    <a:cubicBezTo>
                      <a:pt x="16" y="40"/>
                      <a:pt x="30" y="26"/>
                      <a:pt x="38" y="7"/>
                    </a:cubicBezTo>
                    <a:cubicBezTo>
                      <a:pt x="39" y="2"/>
                      <a:pt x="32" y="0"/>
                      <a:pt x="29" y="3"/>
                    </a:cubicBezTo>
                    <a:cubicBezTo>
                      <a:pt x="24" y="11"/>
                      <a:pt x="18" y="18"/>
                      <a:pt x="13" y="25"/>
                    </a:cubicBezTo>
                    <a:cubicBezTo>
                      <a:pt x="7" y="34"/>
                      <a:pt x="4" y="45"/>
                      <a:pt x="1" y="56"/>
                    </a:cubicBezTo>
                    <a:cubicBezTo>
                      <a:pt x="0" y="59"/>
                      <a:pt x="5" y="62"/>
                      <a:pt x="7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396" name="chenying0907 78"/>
              <p:cNvSpPr/>
              <p:nvPr/>
            </p:nvSpPr>
            <p:spPr bwMode="auto">
              <a:xfrm>
                <a:off x="5540376" y="1449388"/>
                <a:ext cx="88900" cy="112713"/>
              </a:xfrm>
              <a:custGeom>
                <a:avLst/>
                <a:gdLst>
                  <a:gd name="T0" fmla="*/ 8 w 86"/>
                  <a:gd name="T1" fmla="*/ 105 h 108"/>
                  <a:gd name="T2" fmla="*/ 81 w 86"/>
                  <a:gd name="T3" fmla="*/ 12 h 108"/>
                  <a:gd name="T4" fmla="*/ 75 w 86"/>
                  <a:gd name="T5" fmla="*/ 4 h 108"/>
                  <a:gd name="T6" fmla="*/ 1 w 86"/>
                  <a:gd name="T7" fmla="*/ 101 h 108"/>
                  <a:gd name="T8" fmla="*/ 8 w 86"/>
                  <a:gd name="T9" fmla="*/ 105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6" h="108">
                    <a:moveTo>
                      <a:pt x="8" y="105"/>
                    </a:moveTo>
                    <a:cubicBezTo>
                      <a:pt x="34" y="75"/>
                      <a:pt x="53" y="41"/>
                      <a:pt x="81" y="12"/>
                    </a:cubicBezTo>
                    <a:cubicBezTo>
                      <a:pt x="86" y="8"/>
                      <a:pt x="80" y="0"/>
                      <a:pt x="75" y="4"/>
                    </a:cubicBezTo>
                    <a:cubicBezTo>
                      <a:pt x="39" y="25"/>
                      <a:pt x="16" y="63"/>
                      <a:pt x="1" y="101"/>
                    </a:cubicBezTo>
                    <a:cubicBezTo>
                      <a:pt x="0" y="105"/>
                      <a:pt x="5" y="108"/>
                      <a:pt x="8" y="10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397" name="chenying0907 79"/>
              <p:cNvSpPr/>
              <p:nvPr/>
            </p:nvSpPr>
            <p:spPr bwMode="auto">
              <a:xfrm>
                <a:off x="5675313" y="1382713"/>
                <a:ext cx="88900" cy="57150"/>
              </a:xfrm>
              <a:custGeom>
                <a:avLst/>
                <a:gdLst>
                  <a:gd name="T0" fmla="*/ 7 w 86"/>
                  <a:gd name="T1" fmla="*/ 53 h 55"/>
                  <a:gd name="T2" fmla="*/ 79 w 86"/>
                  <a:gd name="T3" fmla="*/ 13 h 55"/>
                  <a:gd name="T4" fmla="*/ 76 w 86"/>
                  <a:gd name="T5" fmla="*/ 2 h 55"/>
                  <a:gd name="T6" fmla="*/ 3 w 86"/>
                  <a:gd name="T7" fmla="*/ 48 h 55"/>
                  <a:gd name="T8" fmla="*/ 7 w 86"/>
                  <a:gd name="T9" fmla="*/ 53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6" h="55">
                    <a:moveTo>
                      <a:pt x="7" y="53"/>
                    </a:moveTo>
                    <a:cubicBezTo>
                      <a:pt x="32" y="43"/>
                      <a:pt x="53" y="22"/>
                      <a:pt x="79" y="13"/>
                    </a:cubicBezTo>
                    <a:cubicBezTo>
                      <a:pt x="86" y="10"/>
                      <a:pt x="83" y="0"/>
                      <a:pt x="76" y="2"/>
                    </a:cubicBezTo>
                    <a:cubicBezTo>
                      <a:pt x="46" y="8"/>
                      <a:pt x="24" y="27"/>
                      <a:pt x="3" y="48"/>
                    </a:cubicBezTo>
                    <a:cubicBezTo>
                      <a:pt x="0" y="51"/>
                      <a:pt x="4" y="55"/>
                      <a:pt x="7" y="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398" name="chenying0907 80"/>
              <p:cNvSpPr/>
              <p:nvPr/>
            </p:nvSpPr>
            <p:spPr bwMode="auto">
              <a:xfrm>
                <a:off x="5895976" y="1304926"/>
                <a:ext cx="57150" cy="28575"/>
              </a:xfrm>
              <a:custGeom>
                <a:avLst/>
                <a:gdLst>
                  <a:gd name="T0" fmla="*/ 4 w 56"/>
                  <a:gd name="T1" fmla="*/ 26 h 27"/>
                  <a:gd name="T2" fmla="*/ 55 w 56"/>
                  <a:gd name="T3" fmla="*/ 4 h 27"/>
                  <a:gd name="T4" fmla="*/ 53 w 56"/>
                  <a:gd name="T5" fmla="*/ 2 h 27"/>
                  <a:gd name="T6" fmla="*/ 2 w 56"/>
                  <a:gd name="T7" fmla="*/ 23 h 27"/>
                  <a:gd name="T8" fmla="*/ 4 w 56"/>
                  <a:gd name="T9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27">
                    <a:moveTo>
                      <a:pt x="4" y="26"/>
                    </a:moveTo>
                    <a:cubicBezTo>
                      <a:pt x="21" y="18"/>
                      <a:pt x="41" y="18"/>
                      <a:pt x="55" y="4"/>
                    </a:cubicBezTo>
                    <a:cubicBezTo>
                      <a:pt x="56" y="2"/>
                      <a:pt x="54" y="0"/>
                      <a:pt x="53" y="2"/>
                    </a:cubicBezTo>
                    <a:cubicBezTo>
                      <a:pt x="38" y="14"/>
                      <a:pt x="19" y="15"/>
                      <a:pt x="2" y="23"/>
                    </a:cubicBezTo>
                    <a:cubicBezTo>
                      <a:pt x="0" y="24"/>
                      <a:pt x="2" y="27"/>
                      <a:pt x="4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399" name="chenying0907 81"/>
              <p:cNvSpPr/>
              <p:nvPr/>
            </p:nvSpPr>
            <p:spPr bwMode="auto">
              <a:xfrm>
                <a:off x="6059488" y="1247776"/>
                <a:ext cx="125413" cy="41275"/>
              </a:xfrm>
              <a:custGeom>
                <a:avLst/>
                <a:gdLst>
                  <a:gd name="T0" fmla="*/ 6 w 121"/>
                  <a:gd name="T1" fmla="*/ 38 h 40"/>
                  <a:gd name="T2" fmla="*/ 115 w 121"/>
                  <a:gd name="T3" fmla="*/ 13 h 40"/>
                  <a:gd name="T4" fmla="*/ 113 w 121"/>
                  <a:gd name="T5" fmla="*/ 0 h 40"/>
                  <a:gd name="T6" fmla="*/ 3 w 121"/>
                  <a:gd name="T7" fmla="*/ 34 h 40"/>
                  <a:gd name="T8" fmla="*/ 6 w 121"/>
                  <a:gd name="T9" fmla="*/ 38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1" h="40">
                    <a:moveTo>
                      <a:pt x="6" y="38"/>
                    </a:moveTo>
                    <a:cubicBezTo>
                      <a:pt x="40" y="23"/>
                      <a:pt x="79" y="25"/>
                      <a:pt x="115" y="13"/>
                    </a:cubicBezTo>
                    <a:cubicBezTo>
                      <a:pt x="121" y="11"/>
                      <a:pt x="121" y="0"/>
                      <a:pt x="113" y="0"/>
                    </a:cubicBezTo>
                    <a:cubicBezTo>
                      <a:pt x="72" y="3"/>
                      <a:pt x="37" y="11"/>
                      <a:pt x="3" y="34"/>
                    </a:cubicBezTo>
                    <a:cubicBezTo>
                      <a:pt x="0" y="36"/>
                      <a:pt x="3" y="40"/>
                      <a:pt x="6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400" name="chenying0907 82"/>
              <p:cNvSpPr/>
              <p:nvPr/>
            </p:nvSpPr>
            <p:spPr bwMode="auto">
              <a:xfrm>
                <a:off x="6319838" y="1225551"/>
                <a:ext cx="120650" cy="30163"/>
              </a:xfrm>
              <a:custGeom>
                <a:avLst/>
                <a:gdLst>
                  <a:gd name="T0" fmla="*/ 8 w 116"/>
                  <a:gd name="T1" fmla="*/ 25 h 28"/>
                  <a:gd name="T2" fmla="*/ 108 w 116"/>
                  <a:gd name="T3" fmla="*/ 27 h 28"/>
                  <a:gd name="T4" fmla="*/ 110 w 116"/>
                  <a:gd name="T5" fmla="*/ 15 h 28"/>
                  <a:gd name="T6" fmla="*/ 4 w 116"/>
                  <a:gd name="T7" fmla="*/ 17 h 28"/>
                  <a:gd name="T8" fmla="*/ 8 w 116"/>
                  <a:gd name="T9" fmla="*/ 25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6" h="28">
                    <a:moveTo>
                      <a:pt x="8" y="25"/>
                    </a:moveTo>
                    <a:cubicBezTo>
                      <a:pt x="41" y="16"/>
                      <a:pt x="74" y="23"/>
                      <a:pt x="108" y="27"/>
                    </a:cubicBezTo>
                    <a:cubicBezTo>
                      <a:pt x="115" y="28"/>
                      <a:pt x="116" y="17"/>
                      <a:pt x="110" y="15"/>
                    </a:cubicBezTo>
                    <a:cubicBezTo>
                      <a:pt x="72" y="4"/>
                      <a:pt x="40" y="0"/>
                      <a:pt x="4" y="17"/>
                    </a:cubicBezTo>
                    <a:cubicBezTo>
                      <a:pt x="0" y="19"/>
                      <a:pt x="3" y="26"/>
                      <a:pt x="8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401" name="chenying0907 83"/>
              <p:cNvSpPr/>
              <p:nvPr/>
            </p:nvSpPr>
            <p:spPr bwMode="auto">
              <a:xfrm>
                <a:off x="6584951" y="1241426"/>
                <a:ext cx="109538" cy="19050"/>
              </a:xfrm>
              <a:custGeom>
                <a:avLst/>
                <a:gdLst>
                  <a:gd name="T0" fmla="*/ 5 w 106"/>
                  <a:gd name="T1" fmla="*/ 9 h 18"/>
                  <a:gd name="T2" fmla="*/ 98 w 106"/>
                  <a:gd name="T3" fmla="*/ 17 h 18"/>
                  <a:gd name="T4" fmla="*/ 100 w 106"/>
                  <a:gd name="T5" fmla="*/ 9 h 18"/>
                  <a:gd name="T6" fmla="*/ 5 w 106"/>
                  <a:gd name="T7" fmla="*/ 2 h 18"/>
                  <a:gd name="T8" fmla="*/ 5 w 106"/>
                  <a:gd name="T9" fmla="*/ 9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6" h="18">
                    <a:moveTo>
                      <a:pt x="5" y="9"/>
                    </a:moveTo>
                    <a:cubicBezTo>
                      <a:pt x="35" y="11"/>
                      <a:pt x="68" y="12"/>
                      <a:pt x="98" y="17"/>
                    </a:cubicBezTo>
                    <a:cubicBezTo>
                      <a:pt x="103" y="18"/>
                      <a:pt x="106" y="10"/>
                      <a:pt x="100" y="9"/>
                    </a:cubicBezTo>
                    <a:cubicBezTo>
                      <a:pt x="68" y="0"/>
                      <a:pt x="38" y="1"/>
                      <a:pt x="5" y="2"/>
                    </a:cubicBezTo>
                    <a:cubicBezTo>
                      <a:pt x="0" y="2"/>
                      <a:pt x="0" y="9"/>
                      <a:pt x="5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402" name="chenying0907 84"/>
              <p:cNvSpPr/>
              <p:nvPr/>
            </p:nvSpPr>
            <p:spPr bwMode="auto">
              <a:xfrm>
                <a:off x="6799263" y="1285876"/>
                <a:ext cx="117475" cy="47625"/>
              </a:xfrm>
              <a:custGeom>
                <a:avLst/>
                <a:gdLst>
                  <a:gd name="T0" fmla="*/ 5 w 112"/>
                  <a:gd name="T1" fmla="*/ 11 h 45"/>
                  <a:gd name="T2" fmla="*/ 100 w 112"/>
                  <a:gd name="T3" fmla="*/ 42 h 45"/>
                  <a:gd name="T4" fmla="*/ 105 w 112"/>
                  <a:gd name="T5" fmla="*/ 29 h 45"/>
                  <a:gd name="T6" fmla="*/ 8 w 112"/>
                  <a:gd name="T7" fmla="*/ 1 h 45"/>
                  <a:gd name="T8" fmla="*/ 5 w 112"/>
                  <a:gd name="T9" fmla="*/ 11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2" h="45">
                    <a:moveTo>
                      <a:pt x="5" y="11"/>
                    </a:moveTo>
                    <a:cubicBezTo>
                      <a:pt x="35" y="25"/>
                      <a:pt x="69" y="29"/>
                      <a:pt x="100" y="42"/>
                    </a:cubicBezTo>
                    <a:cubicBezTo>
                      <a:pt x="107" y="45"/>
                      <a:pt x="112" y="33"/>
                      <a:pt x="105" y="29"/>
                    </a:cubicBezTo>
                    <a:cubicBezTo>
                      <a:pt x="76" y="13"/>
                      <a:pt x="41" y="2"/>
                      <a:pt x="8" y="1"/>
                    </a:cubicBezTo>
                    <a:cubicBezTo>
                      <a:pt x="2" y="0"/>
                      <a:pt x="0" y="9"/>
                      <a:pt x="5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403" name="chenying0907 85"/>
              <p:cNvSpPr/>
              <p:nvPr/>
            </p:nvSpPr>
            <p:spPr bwMode="auto">
              <a:xfrm>
                <a:off x="6962776" y="1343026"/>
                <a:ext cx="122238" cy="44450"/>
              </a:xfrm>
              <a:custGeom>
                <a:avLst/>
                <a:gdLst>
                  <a:gd name="T0" fmla="*/ 3 w 117"/>
                  <a:gd name="T1" fmla="*/ 4 h 43"/>
                  <a:gd name="T2" fmla="*/ 109 w 117"/>
                  <a:gd name="T3" fmla="*/ 41 h 43"/>
                  <a:gd name="T4" fmla="*/ 113 w 117"/>
                  <a:gd name="T5" fmla="*/ 35 h 43"/>
                  <a:gd name="T6" fmla="*/ 3 w 117"/>
                  <a:gd name="T7" fmla="*/ 0 h 43"/>
                  <a:gd name="T8" fmla="*/ 3 w 117"/>
                  <a:gd name="T9" fmla="*/ 4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7" h="43">
                    <a:moveTo>
                      <a:pt x="3" y="4"/>
                    </a:moveTo>
                    <a:cubicBezTo>
                      <a:pt x="41" y="6"/>
                      <a:pt x="76" y="23"/>
                      <a:pt x="109" y="41"/>
                    </a:cubicBezTo>
                    <a:cubicBezTo>
                      <a:pt x="113" y="43"/>
                      <a:pt x="117" y="37"/>
                      <a:pt x="113" y="35"/>
                    </a:cubicBezTo>
                    <a:cubicBezTo>
                      <a:pt x="79" y="13"/>
                      <a:pt x="43" y="0"/>
                      <a:pt x="3" y="0"/>
                    </a:cubicBezTo>
                    <a:cubicBezTo>
                      <a:pt x="0" y="0"/>
                      <a:pt x="0" y="4"/>
                      <a:pt x="3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404" name="chenying0907 86"/>
              <p:cNvSpPr/>
              <p:nvPr/>
            </p:nvSpPr>
            <p:spPr bwMode="auto">
              <a:xfrm>
                <a:off x="7148513" y="1409701"/>
                <a:ext cx="104775" cy="49213"/>
              </a:xfrm>
              <a:custGeom>
                <a:avLst/>
                <a:gdLst>
                  <a:gd name="T0" fmla="*/ 3 w 101"/>
                  <a:gd name="T1" fmla="*/ 6 h 47"/>
                  <a:gd name="T2" fmla="*/ 90 w 101"/>
                  <a:gd name="T3" fmla="*/ 45 h 47"/>
                  <a:gd name="T4" fmla="*/ 96 w 101"/>
                  <a:gd name="T5" fmla="*/ 35 h 47"/>
                  <a:gd name="T6" fmla="*/ 4 w 101"/>
                  <a:gd name="T7" fmla="*/ 0 h 47"/>
                  <a:gd name="T8" fmla="*/ 3 w 101"/>
                  <a:gd name="T9" fmla="*/ 6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1" h="47">
                    <a:moveTo>
                      <a:pt x="3" y="6"/>
                    </a:moveTo>
                    <a:cubicBezTo>
                      <a:pt x="31" y="18"/>
                      <a:pt x="59" y="37"/>
                      <a:pt x="90" y="45"/>
                    </a:cubicBezTo>
                    <a:cubicBezTo>
                      <a:pt x="95" y="47"/>
                      <a:pt x="101" y="39"/>
                      <a:pt x="96" y="35"/>
                    </a:cubicBezTo>
                    <a:cubicBezTo>
                      <a:pt x="70" y="15"/>
                      <a:pt x="36" y="3"/>
                      <a:pt x="4" y="0"/>
                    </a:cubicBezTo>
                    <a:cubicBezTo>
                      <a:pt x="1" y="0"/>
                      <a:pt x="0" y="4"/>
                      <a:pt x="3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405" name="chenying0907 87"/>
              <p:cNvSpPr/>
              <p:nvPr/>
            </p:nvSpPr>
            <p:spPr bwMode="auto">
              <a:xfrm>
                <a:off x="7273926" y="1504951"/>
                <a:ext cx="114300" cy="74613"/>
              </a:xfrm>
              <a:custGeom>
                <a:avLst/>
                <a:gdLst>
                  <a:gd name="T0" fmla="*/ 6 w 110"/>
                  <a:gd name="T1" fmla="*/ 10 h 71"/>
                  <a:gd name="T2" fmla="*/ 55 w 110"/>
                  <a:gd name="T3" fmla="*/ 40 h 71"/>
                  <a:gd name="T4" fmla="*/ 99 w 110"/>
                  <a:gd name="T5" fmla="*/ 67 h 71"/>
                  <a:gd name="T6" fmla="*/ 104 w 110"/>
                  <a:gd name="T7" fmla="*/ 58 h 71"/>
                  <a:gd name="T8" fmla="*/ 9 w 110"/>
                  <a:gd name="T9" fmla="*/ 0 h 71"/>
                  <a:gd name="T10" fmla="*/ 6 w 110"/>
                  <a:gd name="T11" fmla="*/ 10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0" h="71">
                    <a:moveTo>
                      <a:pt x="6" y="10"/>
                    </a:moveTo>
                    <a:cubicBezTo>
                      <a:pt x="24" y="16"/>
                      <a:pt x="41" y="28"/>
                      <a:pt x="55" y="40"/>
                    </a:cubicBezTo>
                    <a:cubicBezTo>
                      <a:pt x="69" y="51"/>
                      <a:pt x="83" y="59"/>
                      <a:pt x="99" y="67"/>
                    </a:cubicBezTo>
                    <a:cubicBezTo>
                      <a:pt x="105" y="71"/>
                      <a:pt x="110" y="62"/>
                      <a:pt x="104" y="58"/>
                    </a:cubicBezTo>
                    <a:cubicBezTo>
                      <a:pt x="73" y="35"/>
                      <a:pt x="49" y="6"/>
                      <a:pt x="9" y="0"/>
                    </a:cubicBezTo>
                    <a:cubicBezTo>
                      <a:pt x="3" y="0"/>
                      <a:pt x="0" y="8"/>
                      <a:pt x="6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406" name="chenying0907 88"/>
              <p:cNvSpPr/>
              <p:nvPr/>
            </p:nvSpPr>
            <p:spPr bwMode="auto">
              <a:xfrm>
                <a:off x="7424738" y="1631951"/>
                <a:ext cx="88900" cy="96838"/>
              </a:xfrm>
              <a:custGeom>
                <a:avLst/>
                <a:gdLst>
                  <a:gd name="T0" fmla="*/ 3 w 85"/>
                  <a:gd name="T1" fmla="*/ 9 h 93"/>
                  <a:gd name="T2" fmla="*/ 75 w 85"/>
                  <a:gd name="T3" fmla="*/ 89 h 93"/>
                  <a:gd name="T4" fmla="*/ 83 w 85"/>
                  <a:gd name="T5" fmla="*/ 83 h 93"/>
                  <a:gd name="T6" fmla="*/ 8 w 85"/>
                  <a:gd name="T7" fmla="*/ 2 h 93"/>
                  <a:gd name="T8" fmla="*/ 3 w 85"/>
                  <a:gd name="T9" fmla="*/ 9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5" h="93">
                    <a:moveTo>
                      <a:pt x="3" y="9"/>
                    </a:moveTo>
                    <a:cubicBezTo>
                      <a:pt x="28" y="35"/>
                      <a:pt x="50" y="63"/>
                      <a:pt x="75" y="89"/>
                    </a:cubicBezTo>
                    <a:cubicBezTo>
                      <a:pt x="79" y="93"/>
                      <a:pt x="85" y="88"/>
                      <a:pt x="83" y="83"/>
                    </a:cubicBezTo>
                    <a:cubicBezTo>
                      <a:pt x="64" y="52"/>
                      <a:pt x="41" y="20"/>
                      <a:pt x="8" y="2"/>
                    </a:cubicBezTo>
                    <a:cubicBezTo>
                      <a:pt x="4" y="0"/>
                      <a:pt x="0" y="5"/>
                      <a:pt x="3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407" name="chenying0907 89"/>
              <p:cNvSpPr/>
              <p:nvPr/>
            </p:nvSpPr>
            <p:spPr bwMode="auto">
              <a:xfrm>
                <a:off x="7540626" y="1792288"/>
                <a:ext cx="53975" cy="84138"/>
              </a:xfrm>
              <a:custGeom>
                <a:avLst/>
                <a:gdLst>
                  <a:gd name="T0" fmla="*/ 2 w 52"/>
                  <a:gd name="T1" fmla="*/ 4 h 81"/>
                  <a:gd name="T2" fmla="*/ 22 w 52"/>
                  <a:gd name="T3" fmla="*/ 44 h 81"/>
                  <a:gd name="T4" fmla="*/ 45 w 52"/>
                  <a:gd name="T5" fmla="*/ 78 h 81"/>
                  <a:gd name="T6" fmla="*/ 50 w 52"/>
                  <a:gd name="T7" fmla="*/ 74 h 81"/>
                  <a:gd name="T8" fmla="*/ 32 w 52"/>
                  <a:gd name="T9" fmla="*/ 39 h 81"/>
                  <a:gd name="T10" fmla="*/ 6 w 52"/>
                  <a:gd name="T11" fmla="*/ 2 h 81"/>
                  <a:gd name="T12" fmla="*/ 2 w 52"/>
                  <a:gd name="T13" fmla="*/ 4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" h="81">
                    <a:moveTo>
                      <a:pt x="2" y="4"/>
                    </a:moveTo>
                    <a:cubicBezTo>
                      <a:pt x="9" y="17"/>
                      <a:pt x="15" y="31"/>
                      <a:pt x="22" y="44"/>
                    </a:cubicBezTo>
                    <a:cubicBezTo>
                      <a:pt x="29" y="56"/>
                      <a:pt x="36" y="67"/>
                      <a:pt x="45" y="78"/>
                    </a:cubicBezTo>
                    <a:cubicBezTo>
                      <a:pt x="47" y="81"/>
                      <a:pt x="52" y="77"/>
                      <a:pt x="50" y="74"/>
                    </a:cubicBezTo>
                    <a:cubicBezTo>
                      <a:pt x="44" y="62"/>
                      <a:pt x="38" y="50"/>
                      <a:pt x="32" y="39"/>
                    </a:cubicBezTo>
                    <a:cubicBezTo>
                      <a:pt x="24" y="25"/>
                      <a:pt x="14" y="14"/>
                      <a:pt x="6" y="2"/>
                    </a:cubicBezTo>
                    <a:cubicBezTo>
                      <a:pt x="4" y="0"/>
                      <a:pt x="0" y="2"/>
                      <a:pt x="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408" name="chenying0907 90"/>
              <p:cNvSpPr/>
              <p:nvPr/>
            </p:nvSpPr>
            <p:spPr bwMode="auto">
              <a:xfrm>
                <a:off x="7627938" y="1963738"/>
                <a:ext cx="57150" cy="109538"/>
              </a:xfrm>
              <a:custGeom>
                <a:avLst/>
                <a:gdLst>
                  <a:gd name="T0" fmla="*/ 2 w 55"/>
                  <a:gd name="T1" fmla="*/ 6 h 106"/>
                  <a:gd name="T2" fmla="*/ 45 w 55"/>
                  <a:gd name="T3" fmla="*/ 102 h 106"/>
                  <a:gd name="T4" fmla="*/ 53 w 55"/>
                  <a:gd name="T5" fmla="*/ 98 h 106"/>
                  <a:gd name="T6" fmla="*/ 9 w 55"/>
                  <a:gd name="T7" fmla="*/ 3 h 106"/>
                  <a:gd name="T8" fmla="*/ 2 w 55"/>
                  <a:gd name="T9" fmla="*/ 6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5" h="106">
                    <a:moveTo>
                      <a:pt x="2" y="6"/>
                    </a:moveTo>
                    <a:cubicBezTo>
                      <a:pt x="14" y="39"/>
                      <a:pt x="30" y="70"/>
                      <a:pt x="45" y="102"/>
                    </a:cubicBezTo>
                    <a:cubicBezTo>
                      <a:pt x="47" y="106"/>
                      <a:pt x="55" y="103"/>
                      <a:pt x="53" y="98"/>
                    </a:cubicBezTo>
                    <a:cubicBezTo>
                      <a:pt x="42" y="65"/>
                      <a:pt x="28" y="33"/>
                      <a:pt x="9" y="3"/>
                    </a:cubicBezTo>
                    <a:cubicBezTo>
                      <a:pt x="7" y="0"/>
                      <a:pt x="0" y="2"/>
                      <a:pt x="2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409" name="chenying0907 91"/>
              <p:cNvSpPr/>
              <p:nvPr/>
            </p:nvSpPr>
            <p:spPr bwMode="auto">
              <a:xfrm>
                <a:off x="7700963" y="2119313"/>
                <a:ext cx="49213" cy="73025"/>
              </a:xfrm>
              <a:custGeom>
                <a:avLst/>
                <a:gdLst>
                  <a:gd name="T0" fmla="*/ 2 w 47"/>
                  <a:gd name="T1" fmla="*/ 9 h 70"/>
                  <a:gd name="T2" fmla="*/ 32 w 47"/>
                  <a:gd name="T3" fmla="*/ 63 h 70"/>
                  <a:gd name="T4" fmla="*/ 43 w 47"/>
                  <a:gd name="T5" fmla="*/ 54 h 70"/>
                  <a:gd name="T6" fmla="*/ 13 w 47"/>
                  <a:gd name="T7" fmla="*/ 4 h 70"/>
                  <a:gd name="T8" fmla="*/ 2 w 47"/>
                  <a:gd name="T9" fmla="*/ 9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7" h="70">
                    <a:moveTo>
                      <a:pt x="2" y="9"/>
                    </a:moveTo>
                    <a:cubicBezTo>
                      <a:pt x="9" y="29"/>
                      <a:pt x="18" y="47"/>
                      <a:pt x="32" y="63"/>
                    </a:cubicBezTo>
                    <a:cubicBezTo>
                      <a:pt x="37" y="70"/>
                      <a:pt x="47" y="61"/>
                      <a:pt x="43" y="54"/>
                    </a:cubicBezTo>
                    <a:cubicBezTo>
                      <a:pt x="34" y="37"/>
                      <a:pt x="24" y="20"/>
                      <a:pt x="13" y="4"/>
                    </a:cubicBezTo>
                    <a:cubicBezTo>
                      <a:pt x="9" y="0"/>
                      <a:pt x="0" y="2"/>
                      <a:pt x="2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410" name="chenying0907 92"/>
              <p:cNvSpPr/>
              <p:nvPr/>
            </p:nvSpPr>
            <p:spPr bwMode="auto">
              <a:xfrm>
                <a:off x="8164513" y="3827463"/>
                <a:ext cx="123825" cy="60325"/>
              </a:xfrm>
              <a:custGeom>
                <a:avLst/>
                <a:gdLst>
                  <a:gd name="T0" fmla="*/ 1 w 118"/>
                  <a:gd name="T1" fmla="*/ 59 h 59"/>
                  <a:gd name="T2" fmla="*/ 115 w 118"/>
                  <a:gd name="T3" fmla="*/ 6 h 59"/>
                  <a:gd name="T4" fmla="*/ 112 w 118"/>
                  <a:gd name="T5" fmla="*/ 0 h 59"/>
                  <a:gd name="T6" fmla="*/ 0 w 118"/>
                  <a:gd name="T7" fmla="*/ 58 h 59"/>
                  <a:gd name="T8" fmla="*/ 1 w 118"/>
                  <a:gd name="T9" fmla="*/ 5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8" h="59">
                    <a:moveTo>
                      <a:pt x="1" y="59"/>
                    </a:moveTo>
                    <a:cubicBezTo>
                      <a:pt x="41" y="56"/>
                      <a:pt x="81" y="26"/>
                      <a:pt x="115" y="6"/>
                    </a:cubicBezTo>
                    <a:cubicBezTo>
                      <a:pt x="118" y="4"/>
                      <a:pt x="116" y="0"/>
                      <a:pt x="112" y="0"/>
                    </a:cubicBezTo>
                    <a:cubicBezTo>
                      <a:pt x="73" y="9"/>
                      <a:pt x="33" y="35"/>
                      <a:pt x="0" y="58"/>
                    </a:cubicBezTo>
                    <a:cubicBezTo>
                      <a:pt x="0" y="58"/>
                      <a:pt x="0" y="59"/>
                      <a:pt x="1" y="5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</p:grpSp>
      </p:grpSp>
      <p:grpSp>
        <p:nvGrpSpPr>
          <p:cNvPr id="5" name="PA_chenying0907 4"/>
          <p:cNvGrpSpPr/>
          <p:nvPr>
            <p:custDataLst>
              <p:tags r:id="rId2"/>
            </p:custDataLst>
          </p:nvPr>
        </p:nvGrpSpPr>
        <p:grpSpPr>
          <a:xfrm>
            <a:off x="991235" y="766445"/>
            <a:ext cx="4131945" cy="3200400"/>
            <a:chOff x="3246438" y="1068388"/>
            <a:chExt cx="5711825" cy="4678363"/>
          </a:xfrm>
          <a:solidFill>
            <a:schemeClr val="tx1"/>
          </a:solidFill>
        </p:grpSpPr>
        <p:sp>
          <p:nvSpPr>
            <p:cNvPr id="233" name="chenying0907 5"/>
            <p:cNvSpPr/>
            <p:nvPr/>
          </p:nvSpPr>
          <p:spPr bwMode="auto">
            <a:xfrm>
              <a:off x="3251201" y="3335338"/>
              <a:ext cx="1773238" cy="1609725"/>
            </a:xfrm>
            <a:custGeom>
              <a:avLst/>
              <a:gdLst>
                <a:gd name="T0" fmla="*/ 1697 w 1708"/>
                <a:gd name="T1" fmla="*/ 1365 h 1551"/>
                <a:gd name="T2" fmla="*/ 1422 w 1708"/>
                <a:gd name="T3" fmla="*/ 1470 h 1551"/>
                <a:gd name="T4" fmla="*/ 1072 w 1708"/>
                <a:gd name="T5" fmla="*/ 1471 h 1551"/>
                <a:gd name="T6" fmla="*/ 478 w 1708"/>
                <a:gd name="T7" fmla="*/ 1262 h 1551"/>
                <a:gd name="T8" fmla="*/ 166 w 1708"/>
                <a:gd name="T9" fmla="*/ 672 h 1551"/>
                <a:gd name="T10" fmla="*/ 422 w 1708"/>
                <a:gd name="T11" fmla="*/ 54 h 1551"/>
                <a:gd name="T12" fmla="*/ 393 w 1708"/>
                <a:gd name="T13" fmla="*/ 16 h 1551"/>
                <a:gd name="T14" fmla="*/ 349 w 1708"/>
                <a:gd name="T15" fmla="*/ 1214 h 1551"/>
                <a:gd name="T16" fmla="*/ 906 w 1708"/>
                <a:gd name="T17" fmla="*/ 1500 h 1551"/>
                <a:gd name="T18" fmla="*/ 1579 w 1708"/>
                <a:gd name="T19" fmla="*/ 1467 h 1551"/>
                <a:gd name="T20" fmla="*/ 1704 w 1708"/>
                <a:gd name="T21" fmla="*/ 1373 h 1551"/>
                <a:gd name="T22" fmla="*/ 1697 w 1708"/>
                <a:gd name="T23" fmla="*/ 1365 h 15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08" h="1551">
                  <a:moveTo>
                    <a:pt x="1697" y="1365"/>
                  </a:moveTo>
                  <a:cubicBezTo>
                    <a:pt x="1630" y="1437"/>
                    <a:pt x="1515" y="1458"/>
                    <a:pt x="1422" y="1470"/>
                  </a:cubicBezTo>
                  <a:cubicBezTo>
                    <a:pt x="1307" y="1486"/>
                    <a:pt x="1188" y="1481"/>
                    <a:pt x="1072" y="1471"/>
                  </a:cubicBezTo>
                  <a:cubicBezTo>
                    <a:pt x="854" y="1452"/>
                    <a:pt x="649" y="1407"/>
                    <a:pt x="478" y="1262"/>
                  </a:cubicBezTo>
                  <a:cubicBezTo>
                    <a:pt x="305" y="1115"/>
                    <a:pt x="190" y="898"/>
                    <a:pt x="166" y="672"/>
                  </a:cubicBezTo>
                  <a:cubicBezTo>
                    <a:pt x="142" y="434"/>
                    <a:pt x="242" y="210"/>
                    <a:pt x="422" y="54"/>
                  </a:cubicBezTo>
                  <a:cubicBezTo>
                    <a:pt x="442" y="36"/>
                    <a:pt x="414" y="0"/>
                    <a:pt x="393" y="16"/>
                  </a:cubicBezTo>
                  <a:cubicBezTo>
                    <a:pt x="0" y="317"/>
                    <a:pt x="41" y="866"/>
                    <a:pt x="349" y="1214"/>
                  </a:cubicBezTo>
                  <a:cubicBezTo>
                    <a:pt x="495" y="1380"/>
                    <a:pt x="690" y="1468"/>
                    <a:pt x="906" y="1500"/>
                  </a:cubicBezTo>
                  <a:cubicBezTo>
                    <a:pt x="1121" y="1532"/>
                    <a:pt x="1372" y="1551"/>
                    <a:pt x="1579" y="1467"/>
                  </a:cubicBezTo>
                  <a:cubicBezTo>
                    <a:pt x="1629" y="1447"/>
                    <a:pt x="1671" y="1415"/>
                    <a:pt x="1704" y="1373"/>
                  </a:cubicBezTo>
                  <a:cubicBezTo>
                    <a:pt x="1708" y="1368"/>
                    <a:pt x="1702" y="1361"/>
                    <a:pt x="1697" y="13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3200"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  <p:sp>
          <p:nvSpPr>
            <p:cNvPr id="234" name="chenying0907 6"/>
            <p:cNvSpPr/>
            <p:nvPr/>
          </p:nvSpPr>
          <p:spPr bwMode="auto">
            <a:xfrm>
              <a:off x="3246438" y="1457326"/>
              <a:ext cx="2112963" cy="1933575"/>
            </a:xfrm>
            <a:custGeom>
              <a:avLst/>
              <a:gdLst>
                <a:gd name="T0" fmla="*/ 394 w 2035"/>
                <a:gd name="T1" fmla="*/ 1839 h 1862"/>
                <a:gd name="T2" fmla="*/ 299 w 2035"/>
                <a:gd name="T3" fmla="*/ 1656 h 1862"/>
                <a:gd name="T4" fmla="*/ 221 w 2035"/>
                <a:gd name="T5" fmla="*/ 1452 h 1862"/>
                <a:gd name="T6" fmla="*/ 241 w 2035"/>
                <a:gd name="T7" fmla="*/ 997 h 1862"/>
                <a:gd name="T8" fmla="*/ 650 w 2035"/>
                <a:gd name="T9" fmla="*/ 365 h 1862"/>
                <a:gd name="T10" fmla="*/ 1301 w 2035"/>
                <a:gd name="T11" fmla="*/ 65 h 1862"/>
                <a:gd name="T12" fmla="*/ 1991 w 2035"/>
                <a:gd name="T13" fmla="*/ 323 h 1862"/>
                <a:gd name="T14" fmla="*/ 2019 w 2035"/>
                <a:gd name="T15" fmla="*/ 295 h 1862"/>
                <a:gd name="T16" fmla="*/ 1371 w 2035"/>
                <a:gd name="T17" fmla="*/ 0 h 1862"/>
                <a:gd name="T18" fmla="*/ 709 w 2035"/>
                <a:gd name="T19" fmla="*/ 241 h 1862"/>
                <a:gd name="T20" fmla="*/ 226 w 2035"/>
                <a:gd name="T21" fmla="*/ 1619 h 1862"/>
                <a:gd name="T22" fmla="*/ 375 w 2035"/>
                <a:gd name="T23" fmla="*/ 1851 h 1862"/>
                <a:gd name="T24" fmla="*/ 394 w 2035"/>
                <a:gd name="T25" fmla="*/ 1839 h 18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35" h="1862">
                  <a:moveTo>
                    <a:pt x="394" y="1839"/>
                  </a:moveTo>
                  <a:cubicBezTo>
                    <a:pt x="360" y="1781"/>
                    <a:pt x="330" y="1716"/>
                    <a:pt x="299" y="1656"/>
                  </a:cubicBezTo>
                  <a:cubicBezTo>
                    <a:pt x="266" y="1591"/>
                    <a:pt x="240" y="1523"/>
                    <a:pt x="221" y="1452"/>
                  </a:cubicBezTo>
                  <a:cubicBezTo>
                    <a:pt x="181" y="1301"/>
                    <a:pt x="199" y="1146"/>
                    <a:pt x="241" y="997"/>
                  </a:cubicBezTo>
                  <a:cubicBezTo>
                    <a:pt x="310" y="752"/>
                    <a:pt x="461" y="533"/>
                    <a:pt x="650" y="365"/>
                  </a:cubicBezTo>
                  <a:cubicBezTo>
                    <a:pt x="830" y="204"/>
                    <a:pt x="1059" y="88"/>
                    <a:pt x="1301" y="65"/>
                  </a:cubicBezTo>
                  <a:cubicBezTo>
                    <a:pt x="1565" y="40"/>
                    <a:pt x="1795" y="154"/>
                    <a:pt x="1991" y="323"/>
                  </a:cubicBezTo>
                  <a:cubicBezTo>
                    <a:pt x="2010" y="340"/>
                    <a:pt x="2035" y="315"/>
                    <a:pt x="2019" y="295"/>
                  </a:cubicBezTo>
                  <a:cubicBezTo>
                    <a:pt x="1859" y="102"/>
                    <a:pt x="1621" y="0"/>
                    <a:pt x="1371" y="0"/>
                  </a:cubicBezTo>
                  <a:cubicBezTo>
                    <a:pt x="1131" y="0"/>
                    <a:pt x="899" y="101"/>
                    <a:pt x="709" y="241"/>
                  </a:cubicBezTo>
                  <a:cubicBezTo>
                    <a:pt x="298" y="545"/>
                    <a:pt x="0" y="1121"/>
                    <a:pt x="226" y="1619"/>
                  </a:cubicBezTo>
                  <a:cubicBezTo>
                    <a:pt x="266" y="1706"/>
                    <a:pt x="320" y="1775"/>
                    <a:pt x="375" y="1851"/>
                  </a:cubicBezTo>
                  <a:cubicBezTo>
                    <a:pt x="384" y="1862"/>
                    <a:pt x="402" y="1852"/>
                    <a:pt x="394" y="18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3200"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  <p:sp>
          <p:nvSpPr>
            <p:cNvPr id="235" name="chenying0907 7"/>
            <p:cNvSpPr/>
            <p:nvPr/>
          </p:nvSpPr>
          <p:spPr bwMode="auto">
            <a:xfrm>
              <a:off x="5292726" y="1068388"/>
              <a:ext cx="2541588" cy="1016000"/>
            </a:xfrm>
            <a:custGeom>
              <a:avLst/>
              <a:gdLst>
                <a:gd name="T0" fmla="*/ 38 w 2447"/>
                <a:gd name="T1" fmla="*/ 664 h 979"/>
                <a:gd name="T2" fmla="*/ 1375 w 2447"/>
                <a:gd name="T3" fmla="*/ 104 h 979"/>
                <a:gd name="T4" fmla="*/ 2005 w 2447"/>
                <a:gd name="T5" fmla="*/ 373 h 979"/>
                <a:gd name="T6" fmla="*/ 2402 w 2447"/>
                <a:gd name="T7" fmla="*/ 953 h 979"/>
                <a:gd name="T8" fmla="*/ 2442 w 2447"/>
                <a:gd name="T9" fmla="*/ 943 h 979"/>
                <a:gd name="T10" fmla="*/ 1377 w 2447"/>
                <a:gd name="T11" fmla="*/ 41 h 979"/>
                <a:gd name="T12" fmla="*/ 622 w 2447"/>
                <a:gd name="T13" fmla="*/ 99 h 979"/>
                <a:gd name="T14" fmla="*/ 15 w 2447"/>
                <a:gd name="T15" fmla="*/ 622 h 979"/>
                <a:gd name="T16" fmla="*/ 6 w 2447"/>
                <a:gd name="T17" fmla="*/ 656 h 979"/>
                <a:gd name="T18" fmla="*/ 38 w 2447"/>
                <a:gd name="T19" fmla="*/ 664 h 9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47" h="979">
                  <a:moveTo>
                    <a:pt x="38" y="664"/>
                  </a:moveTo>
                  <a:cubicBezTo>
                    <a:pt x="235" y="159"/>
                    <a:pt x="897" y="25"/>
                    <a:pt x="1375" y="104"/>
                  </a:cubicBezTo>
                  <a:cubicBezTo>
                    <a:pt x="1602" y="141"/>
                    <a:pt x="1823" y="231"/>
                    <a:pt x="2005" y="373"/>
                  </a:cubicBezTo>
                  <a:cubicBezTo>
                    <a:pt x="2195" y="521"/>
                    <a:pt x="2325" y="727"/>
                    <a:pt x="2402" y="953"/>
                  </a:cubicBezTo>
                  <a:cubicBezTo>
                    <a:pt x="2411" y="979"/>
                    <a:pt x="2447" y="968"/>
                    <a:pt x="2442" y="943"/>
                  </a:cubicBezTo>
                  <a:cubicBezTo>
                    <a:pt x="2340" y="436"/>
                    <a:pt x="1862" y="118"/>
                    <a:pt x="1377" y="41"/>
                  </a:cubicBezTo>
                  <a:cubicBezTo>
                    <a:pt x="1125" y="0"/>
                    <a:pt x="864" y="21"/>
                    <a:pt x="622" y="99"/>
                  </a:cubicBezTo>
                  <a:cubicBezTo>
                    <a:pt x="370" y="180"/>
                    <a:pt x="103" y="360"/>
                    <a:pt x="15" y="622"/>
                  </a:cubicBezTo>
                  <a:cubicBezTo>
                    <a:pt x="13" y="633"/>
                    <a:pt x="10" y="645"/>
                    <a:pt x="6" y="656"/>
                  </a:cubicBezTo>
                  <a:cubicBezTo>
                    <a:pt x="0" y="676"/>
                    <a:pt x="30" y="683"/>
                    <a:pt x="38" y="6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3200"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  <p:sp>
          <p:nvSpPr>
            <p:cNvPr id="236" name="chenying0907 8"/>
            <p:cNvSpPr/>
            <p:nvPr/>
          </p:nvSpPr>
          <p:spPr bwMode="auto">
            <a:xfrm>
              <a:off x="7777163" y="1998663"/>
              <a:ext cx="1181100" cy="2060575"/>
            </a:xfrm>
            <a:custGeom>
              <a:avLst/>
              <a:gdLst>
                <a:gd name="T0" fmla="*/ 20 w 1137"/>
                <a:gd name="T1" fmla="*/ 63 h 1984"/>
                <a:gd name="T2" fmla="*/ 215 w 1137"/>
                <a:gd name="T3" fmla="*/ 53 h 1984"/>
                <a:gd name="T4" fmla="*/ 400 w 1137"/>
                <a:gd name="T5" fmla="*/ 98 h 1984"/>
                <a:gd name="T6" fmla="*/ 735 w 1137"/>
                <a:gd name="T7" fmla="*/ 336 h 1984"/>
                <a:gd name="T8" fmla="*/ 1044 w 1137"/>
                <a:gd name="T9" fmla="*/ 988 h 1984"/>
                <a:gd name="T10" fmla="*/ 897 w 1137"/>
                <a:gd name="T11" fmla="*/ 1554 h 1984"/>
                <a:gd name="T12" fmla="*/ 343 w 1137"/>
                <a:gd name="T13" fmla="*/ 1942 h 1984"/>
                <a:gd name="T14" fmla="*/ 358 w 1137"/>
                <a:gd name="T15" fmla="*/ 1980 h 1984"/>
                <a:gd name="T16" fmla="*/ 953 w 1137"/>
                <a:gd name="T17" fmla="*/ 1587 h 1984"/>
                <a:gd name="T18" fmla="*/ 1107 w 1137"/>
                <a:gd name="T19" fmla="*/ 964 h 1984"/>
                <a:gd name="T20" fmla="*/ 752 w 1137"/>
                <a:gd name="T21" fmla="*/ 266 h 1984"/>
                <a:gd name="T22" fmla="*/ 415 w 1137"/>
                <a:gd name="T23" fmla="*/ 44 h 1984"/>
                <a:gd name="T24" fmla="*/ 215 w 1137"/>
                <a:gd name="T25" fmla="*/ 2 h 1984"/>
                <a:gd name="T26" fmla="*/ 119 w 1137"/>
                <a:gd name="T27" fmla="*/ 7 h 1984"/>
                <a:gd name="T28" fmla="*/ 14 w 1137"/>
                <a:gd name="T29" fmla="*/ 41 h 1984"/>
                <a:gd name="T30" fmla="*/ 20 w 1137"/>
                <a:gd name="T31" fmla="*/ 63 h 19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137" h="1984">
                  <a:moveTo>
                    <a:pt x="20" y="63"/>
                  </a:moveTo>
                  <a:cubicBezTo>
                    <a:pt x="80" y="48"/>
                    <a:pt x="154" y="49"/>
                    <a:pt x="215" y="53"/>
                  </a:cubicBezTo>
                  <a:cubicBezTo>
                    <a:pt x="278" y="57"/>
                    <a:pt x="341" y="76"/>
                    <a:pt x="400" y="98"/>
                  </a:cubicBezTo>
                  <a:cubicBezTo>
                    <a:pt x="528" y="148"/>
                    <a:pt x="641" y="238"/>
                    <a:pt x="735" y="336"/>
                  </a:cubicBezTo>
                  <a:cubicBezTo>
                    <a:pt x="900" y="510"/>
                    <a:pt x="1016" y="750"/>
                    <a:pt x="1044" y="988"/>
                  </a:cubicBezTo>
                  <a:cubicBezTo>
                    <a:pt x="1069" y="1190"/>
                    <a:pt x="1016" y="1389"/>
                    <a:pt x="897" y="1554"/>
                  </a:cubicBezTo>
                  <a:cubicBezTo>
                    <a:pt x="757" y="1747"/>
                    <a:pt x="548" y="1839"/>
                    <a:pt x="343" y="1942"/>
                  </a:cubicBezTo>
                  <a:cubicBezTo>
                    <a:pt x="321" y="1953"/>
                    <a:pt x="337" y="1984"/>
                    <a:pt x="358" y="1980"/>
                  </a:cubicBezTo>
                  <a:cubicBezTo>
                    <a:pt x="592" y="1933"/>
                    <a:pt x="812" y="1776"/>
                    <a:pt x="953" y="1587"/>
                  </a:cubicBezTo>
                  <a:cubicBezTo>
                    <a:pt x="1086" y="1410"/>
                    <a:pt x="1137" y="1182"/>
                    <a:pt x="1107" y="964"/>
                  </a:cubicBezTo>
                  <a:cubicBezTo>
                    <a:pt x="1071" y="703"/>
                    <a:pt x="938" y="452"/>
                    <a:pt x="752" y="266"/>
                  </a:cubicBezTo>
                  <a:cubicBezTo>
                    <a:pt x="656" y="170"/>
                    <a:pt x="542" y="93"/>
                    <a:pt x="415" y="44"/>
                  </a:cubicBezTo>
                  <a:cubicBezTo>
                    <a:pt x="351" y="19"/>
                    <a:pt x="283" y="6"/>
                    <a:pt x="215" y="2"/>
                  </a:cubicBezTo>
                  <a:cubicBezTo>
                    <a:pt x="183" y="0"/>
                    <a:pt x="150" y="2"/>
                    <a:pt x="119" y="7"/>
                  </a:cubicBezTo>
                  <a:cubicBezTo>
                    <a:pt x="78" y="13"/>
                    <a:pt x="52" y="27"/>
                    <a:pt x="14" y="41"/>
                  </a:cubicBezTo>
                  <a:cubicBezTo>
                    <a:pt x="0" y="46"/>
                    <a:pt x="6" y="66"/>
                    <a:pt x="20" y="6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3200"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  <p:sp>
          <p:nvSpPr>
            <p:cNvPr id="237" name="chenying0907 9"/>
            <p:cNvSpPr/>
            <p:nvPr/>
          </p:nvSpPr>
          <p:spPr bwMode="auto">
            <a:xfrm>
              <a:off x="7016751" y="4010026"/>
              <a:ext cx="1208088" cy="1095375"/>
            </a:xfrm>
            <a:custGeom>
              <a:avLst/>
              <a:gdLst>
                <a:gd name="T0" fmla="*/ 1056 w 1164"/>
                <a:gd name="T1" fmla="*/ 16 h 1055"/>
                <a:gd name="T2" fmla="*/ 1085 w 1164"/>
                <a:gd name="T3" fmla="*/ 64 h 1055"/>
                <a:gd name="T4" fmla="*/ 1110 w 1164"/>
                <a:gd name="T5" fmla="*/ 176 h 1055"/>
                <a:gd name="T6" fmla="*/ 1081 w 1164"/>
                <a:gd name="T7" fmla="*/ 362 h 1055"/>
                <a:gd name="T8" fmla="*/ 828 w 1164"/>
                <a:gd name="T9" fmla="*/ 714 h 1055"/>
                <a:gd name="T10" fmla="*/ 30 w 1164"/>
                <a:gd name="T11" fmla="*/ 996 h 1055"/>
                <a:gd name="T12" fmla="*/ 30 w 1164"/>
                <a:gd name="T13" fmla="*/ 1042 h 1055"/>
                <a:gd name="T14" fmla="*/ 893 w 1164"/>
                <a:gd name="T15" fmla="*/ 736 h 1055"/>
                <a:gd name="T16" fmla="*/ 1143 w 1164"/>
                <a:gd name="T17" fmla="*/ 346 h 1055"/>
                <a:gd name="T18" fmla="*/ 1154 w 1164"/>
                <a:gd name="T19" fmla="*/ 140 h 1055"/>
                <a:gd name="T20" fmla="*/ 1121 w 1164"/>
                <a:gd name="T21" fmla="*/ 43 h 1055"/>
                <a:gd name="T22" fmla="*/ 1066 w 1164"/>
                <a:gd name="T23" fmla="*/ 4 h 1055"/>
                <a:gd name="T24" fmla="*/ 1056 w 1164"/>
                <a:gd name="T25" fmla="*/ 16 h 10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64" h="1055">
                  <a:moveTo>
                    <a:pt x="1056" y="16"/>
                  </a:moveTo>
                  <a:cubicBezTo>
                    <a:pt x="1068" y="25"/>
                    <a:pt x="1078" y="52"/>
                    <a:pt x="1085" y="64"/>
                  </a:cubicBezTo>
                  <a:cubicBezTo>
                    <a:pt x="1104" y="97"/>
                    <a:pt x="1108" y="139"/>
                    <a:pt x="1110" y="176"/>
                  </a:cubicBezTo>
                  <a:cubicBezTo>
                    <a:pt x="1115" y="240"/>
                    <a:pt x="1103" y="302"/>
                    <a:pt x="1081" y="362"/>
                  </a:cubicBezTo>
                  <a:cubicBezTo>
                    <a:pt x="1032" y="501"/>
                    <a:pt x="939" y="620"/>
                    <a:pt x="828" y="714"/>
                  </a:cubicBezTo>
                  <a:cubicBezTo>
                    <a:pt x="609" y="901"/>
                    <a:pt x="312" y="981"/>
                    <a:pt x="30" y="996"/>
                  </a:cubicBezTo>
                  <a:cubicBezTo>
                    <a:pt x="0" y="998"/>
                    <a:pt x="0" y="1041"/>
                    <a:pt x="30" y="1042"/>
                  </a:cubicBezTo>
                  <a:cubicBezTo>
                    <a:pt x="339" y="1055"/>
                    <a:pt x="661" y="941"/>
                    <a:pt x="893" y="736"/>
                  </a:cubicBezTo>
                  <a:cubicBezTo>
                    <a:pt x="1011" y="632"/>
                    <a:pt x="1097" y="496"/>
                    <a:pt x="1143" y="346"/>
                  </a:cubicBezTo>
                  <a:cubicBezTo>
                    <a:pt x="1163" y="279"/>
                    <a:pt x="1164" y="208"/>
                    <a:pt x="1154" y="140"/>
                  </a:cubicBezTo>
                  <a:cubicBezTo>
                    <a:pt x="1150" y="106"/>
                    <a:pt x="1138" y="73"/>
                    <a:pt x="1121" y="43"/>
                  </a:cubicBezTo>
                  <a:cubicBezTo>
                    <a:pt x="1105" y="16"/>
                    <a:pt x="1089" y="17"/>
                    <a:pt x="1066" y="4"/>
                  </a:cubicBezTo>
                  <a:cubicBezTo>
                    <a:pt x="1058" y="0"/>
                    <a:pt x="1049" y="11"/>
                    <a:pt x="1056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3200"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  <p:sp>
          <p:nvSpPr>
            <p:cNvPr id="238" name="chenying0907 10"/>
            <p:cNvSpPr/>
            <p:nvPr/>
          </p:nvSpPr>
          <p:spPr bwMode="auto">
            <a:xfrm>
              <a:off x="4975226" y="4775201"/>
              <a:ext cx="1274763" cy="733425"/>
            </a:xfrm>
            <a:custGeom>
              <a:avLst/>
              <a:gdLst>
                <a:gd name="T0" fmla="*/ 28 w 1229"/>
                <a:gd name="T1" fmla="*/ 8 h 706"/>
                <a:gd name="T2" fmla="*/ 139 w 1229"/>
                <a:gd name="T3" fmla="*/ 371 h 706"/>
                <a:gd name="T4" fmla="*/ 420 w 1229"/>
                <a:gd name="T5" fmla="*/ 595 h 706"/>
                <a:gd name="T6" fmla="*/ 1199 w 1229"/>
                <a:gd name="T7" fmla="*/ 617 h 706"/>
                <a:gd name="T8" fmla="*/ 1186 w 1229"/>
                <a:gd name="T9" fmla="*/ 571 h 706"/>
                <a:gd name="T10" fmla="*/ 469 w 1229"/>
                <a:gd name="T11" fmla="*/ 549 h 706"/>
                <a:gd name="T12" fmla="*/ 191 w 1229"/>
                <a:gd name="T13" fmla="*/ 341 h 706"/>
                <a:gd name="T14" fmla="*/ 105 w 1229"/>
                <a:gd name="T15" fmla="*/ 187 h 706"/>
                <a:gd name="T16" fmla="*/ 43 w 1229"/>
                <a:gd name="T17" fmla="*/ 7 h 706"/>
                <a:gd name="T18" fmla="*/ 28 w 1229"/>
                <a:gd name="T19" fmla="*/ 8 h 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29" h="706">
                  <a:moveTo>
                    <a:pt x="28" y="8"/>
                  </a:moveTo>
                  <a:cubicBezTo>
                    <a:pt x="0" y="129"/>
                    <a:pt x="72" y="275"/>
                    <a:pt x="139" y="371"/>
                  </a:cubicBezTo>
                  <a:cubicBezTo>
                    <a:pt x="210" y="470"/>
                    <a:pt x="310" y="545"/>
                    <a:pt x="420" y="595"/>
                  </a:cubicBezTo>
                  <a:cubicBezTo>
                    <a:pt x="664" y="706"/>
                    <a:pt x="948" y="698"/>
                    <a:pt x="1199" y="617"/>
                  </a:cubicBezTo>
                  <a:cubicBezTo>
                    <a:pt x="1229" y="608"/>
                    <a:pt x="1217" y="563"/>
                    <a:pt x="1186" y="571"/>
                  </a:cubicBezTo>
                  <a:cubicBezTo>
                    <a:pt x="954" y="630"/>
                    <a:pt x="695" y="637"/>
                    <a:pt x="469" y="549"/>
                  </a:cubicBezTo>
                  <a:cubicBezTo>
                    <a:pt x="360" y="506"/>
                    <a:pt x="262" y="433"/>
                    <a:pt x="191" y="341"/>
                  </a:cubicBezTo>
                  <a:cubicBezTo>
                    <a:pt x="155" y="294"/>
                    <a:pt x="127" y="241"/>
                    <a:pt x="105" y="187"/>
                  </a:cubicBezTo>
                  <a:cubicBezTo>
                    <a:pt x="81" y="128"/>
                    <a:pt x="72" y="63"/>
                    <a:pt x="43" y="7"/>
                  </a:cubicBezTo>
                  <a:cubicBezTo>
                    <a:pt x="40" y="0"/>
                    <a:pt x="30" y="2"/>
                    <a:pt x="28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3200"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  <p:sp>
          <p:nvSpPr>
            <p:cNvPr id="239" name="chenying0907 11"/>
            <p:cNvSpPr/>
            <p:nvPr/>
          </p:nvSpPr>
          <p:spPr bwMode="auto">
            <a:xfrm>
              <a:off x="6203951" y="5040313"/>
              <a:ext cx="1285875" cy="706438"/>
            </a:xfrm>
            <a:custGeom>
              <a:avLst/>
              <a:gdLst>
                <a:gd name="T0" fmla="*/ 9 w 1238"/>
                <a:gd name="T1" fmla="*/ 343 h 681"/>
                <a:gd name="T2" fmla="*/ 575 w 1238"/>
                <a:gd name="T3" fmla="*/ 605 h 681"/>
                <a:gd name="T4" fmla="*/ 1222 w 1238"/>
                <a:gd name="T5" fmla="*/ 529 h 681"/>
                <a:gd name="T6" fmla="*/ 1222 w 1238"/>
                <a:gd name="T7" fmla="*/ 485 h 681"/>
                <a:gd name="T8" fmla="*/ 968 w 1238"/>
                <a:gd name="T9" fmla="*/ 314 h 681"/>
                <a:gd name="T10" fmla="*/ 825 w 1238"/>
                <a:gd name="T11" fmla="*/ 32 h 681"/>
                <a:gd name="T12" fmla="*/ 776 w 1238"/>
                <a:gd name="T13" fmla="*/ 46 h 681"/>
                <a:gd name="T14" fmla="*/ 921 w 1238"/>
                <a:gd name="T15" fmla="*/ 340 h 681"/>
                <a:gd name="T16" fmla="*/ 1196 w 1238"/>
                <a:gd name="T17" fmla="*/ 529 h 681"/>
                <a:gd name="T18" fmla="*/ 1196 w 1238"/>
                <a:gd name="T19" fmla="*/ 485 h 681"/>
                <a:gd name="T20" fmla="*/ 23 w 1238"/>
                <a:gd name="T21" fmla="*/ 324 h 681"/>
                <a:gd name="T22" fmla="*/ 9 w 1238"/>
                <a:gd name="T23" fmla="*/ 343 h 6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238" h="681">
                  <a:moveTo>
                    <a:pt x="9" y="343"/>
                  </a:moveTo>
                  <a:cubicBezTo>
                    <a:pt x="152" y="493"/>
                    <a:pt x="376" y="569"/>
                    <a:pt x="575" y="605"/>
                  </a:cubicBezTo>
                  <a:cubicBezTo>
                    <a:pt x="792" y="644"/>
                    <a:pt x="1024" y="631"/>
                    <a:pt x="1222" y="529"/>
                  </a:cubicBezTo>
                  <a:cubicBezTo>
                    <a:pt x="1238" y="520"/>
                    <a:pt x="1238" y="494"/>
                    <a:pt x="1222" y="485"/>
                  </a:cubicBezTo>
                  <a:cubicBezTo>
                    <a:pt x="1131" y="437"/>
                    <a:pt x="1041" y="387"/>
                    <a:pt x="968" y="314"/>
                  </a:cubicBezTo>
                  <a:cubicBezTo>
                    <a:pt x="889" y="238"/>
                    <a:pt x="847" y="138"/>
                    <a:pt x="825" y="32"/>
                  </a:cubicBezTo>
                  <a:cubicBezTo>
                    <a:pt x="819" y="0"/>
                    <a:pt x="770" y="14"/>
                    <a:pt x="776" y="46"/>
                  </a:cubicBezTo>
                  <a:cubicBezTo>
                    <a:pt x="799" y="157"/>
                    <a:pt x="844" y="256"/>
                    <a:pt x="921" y="340"/>
                  </a:cubicBezTo>
                  <a:cubicBezTo>
                    <a:pt x="997" y="422"/>
                    <a:pt x="1098" y="479"/>
                    <a:pt x="1196" y="529"/>
                  </a:cubicBezTo>
                  <a:cubicBezTo>
                    <a:pt x="1196" y="514"/>
                    <a:pt x="1196" y="500"/>
                    <a:pt x="1196" y="485"/>
                  </a:cubicBezTo>
                  <a:cubicBezTo>
                    <a:pt x="821" y="681"/>
                    <a:pt x="352" y="551"/>
                    <a:pt x="23" y="324"/>
                  </a:cubicBezTo>
                  <a:cubicBezTo>
                    <a:pt x="12" y="316"/>
                    <a:pt x="0" y="333"/>
                    <a:pt x="9" y="3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3200"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  <p:grpSp>
          <p:nvGrpSpPr>
            <p:cNvPr id="240" name="chenying0907 239"/>
            <p:cNvGrpSpPr/>
            <p:nvPr/>
          </p:nvGrpSpPr>
          <p:grpSpPr>
            <a:xfrm>
              <a:off x="3517901" y="1225551"/>
              <a:ext cx="5260975" cy="4090987"/>
              <a:chOff x="3517901" y="1225551"/>
              <a:chExt cx="5260975" cy="4090987"/>
            </a:xfrm>
            <a:grpFill/>
          </p:grpSpPr>
          <p:sp>
            <p:nvSpPr>
              <p:cNvPr id="241" name="chenying0907 12"/>
              <p:cNvSpPr/>
              <p:nvPr/>
            </p:nvSpPr>
            <p:spPr bwMode="auto">
              <a:xfrm>
                <a:off x="7805738" y="2135188"/>
                <a:ext cx="109538" cy="38100"/>
              </a:xfrm>
              <a:custGeom>
                <a:avLst/>
                <a:gdLst>
                  <a:gd name="T0" fmla="*/ 6 w 106"/>
                  <a:gd name="T1" fmla="*/ 35 h 37"/>
                  <a:gd name="T2" fmla="*/ 45 w 106"/>
                  <a:gd name="T3" fmla="*/ 33 h 37"/>
                  <a:gd name="T4" fmla="*/ 97 w 106"/>
                  <a:gd name="T5" fmla="*/ 22 h 37"/>
                  <a:gd name="T6" fmla="*/ 97 w 106"/>
                  <a:gd name="T7" fmla="*/ 6 h 37"/>
                  <a:gd name="T8" fmla="*/ 52 w 106"/>
                  <a:gd name="T9" fmla="*/ 6 h 37"/>
                  <a:gd name="T10" fmla="*/ 4 w 106"/>
                  <a:gd name="T11" fmla="*/ 24 h 37"/>
                  <a:gd name="T12" fmla="*/ 6 w 106"/>
                  <a:gd name="T13" fmla="*/ 35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6" h="37">
                    <a:moveTo>
                      <a:pt x="6" y="35"/>
                    </a:moveTo>
                    <a:cubicBezTo>
                      <a:pt x="20" y="37"/>
                      <a:pt x="32" y="35"/>
                      <a:pt x="45" y="33"/>
                    </a:cubicBezTo>
                    <a:cubicBezTo>
                      <a:pt x="63" y="30"/>
                      <a:pt x="80" y="29"/>
                      <a:pt x="97" y="22"/>
                    </a:cubicBezTo>
                    <a:cubicBezTo>
                      <a:pt x="105" y="19"/>
                      <a:pt x="106" y="9"/>
                      <a:pt x="97" y="6"/>
                    </a:cubicBezTo>
                    <a:cubicBezTo>
                      <a:pt x="81" y="0"/>
                      <a:pt x="68" y="2"/>
                      <a:pt x="52" y="6"/>
                    </a:cubicBezTo>
                    <a:cubicBezTo>
                      <a:pt x="34" y="9"/>
                      <a:pt x="17" y="13"/>
                      <a:pt x="4" y="24"/>
                    </a:cubicBezTo>
                    <a:cubicBezTo>
                      <a:pt x="0" y="27"/>
                      <a:pt x="2" y="34"/>
                      <a:pt x="6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242" name="chenying0907 13"/>
              <p:cNvSpPr/>
              <p:nvPr/>
            </p:nvSpPr>
            <p:spPr bwMode="auto">
              <a:xfrm>
                <a:off x="8018463" y="2144713"/>
                <a:ext cx="92075" cy="34925"/>
              </a:xfrm>
              <a:custGeom>
                <a:avLst/>
                <a:gdLst>
                  <a:gd name="T0" fmla="*/ 4 w 89"/>
                  <a:gd name="T1" fmla="*/ 9 h 35"/>
                  <a:gd name="T2" fmla="*/ 79 w 89"/>
                  <a:gd name="T3" fmla="*/ 34 h 35"/>
                  <a:gd name="T4" fmla="*/ 83 w 89"/>
                  <a:gd name="T5" fmla="*/ 20 h 35"/>
                  <a:gd name="T6" fmla="*/ 7 w 89"/>
                  <a:gd name="T7" fmla="*/ 0 h 35"/>
                  <a:gd name="T8" fmla="*/ 4 w 89"/>
                  <a:gd name="T9" fmla="*/ 9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9" h="35">
                    <a:moveTo>
                      <a:pt x="4" y="9"/>
                    </a:moveTo>
                    <a:cubicBezTo>
                      <a:pt x="28" y="23"/>
                      <a:pt x="52" y="31"/>
                      <a:pt x="79" y="34"/>
                    </a:cubicBezTo>
                    <a:cubicBezTo>
                      <a:pt x="87" y="35"/>
                      <a:pt x="89" y="24"/>
                      <a:pt x="83" y="20"/>
                    </a:cubicBezTo>
                    <a:cubicBezTo>
                      <a:pt x="59" y="6"/>
                      <a:pt x="34" y="3"/>
                      <a:pt x="7" y="0"/>
                    </a:cubicBezTo>
                    <a:cubicBezTo>
                      <a:pt x="2" y="0"/>
                      <a:pt x="0" y="7"/>
                      <a:pt x="4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243" name="chenying0907 14"/>
              <p:cNvSpPr/>
              <p:nvPr/>
            </p:nvSpPr>
            <p:spPr bwMode="auto">
              <a:xfrm>
                <a:off x="8228013" y="2225676"/>
                <a:ext cx="107950" cy="61913"/>
              </a:xfrm>
              <a:custGeom>
                <a:avLst/>
                <a:gdLst>
                  <a:gd name="T0" fmla="*/ 6 w 105"/>
                  <a:gd name="T1" fmla="*/ 10 h 59"/>
                  <a:gd name="T2" fmla="*/ 91 w 105"/>
                  <a:gd name="T3" fmla="*/ 55 h 59"/>
                  <a:gd name="T4" fmla="*/ 99 w 105"/>
                  <a:gd name="T5" fmla="*/ 44 h 59"/>
                  <a:gd name="T6" fmla="*/ 9 w 105"/>
                  <a:gd name="T7" fmla="*/ 1 h 59"/>
                  <a:gd name="T8" fmla="*/ 6 w 105"/>
                  <a:gd name="T9" fmla="*/ 1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5" h="59">
                    <a:moveTo>
                      <a:pt x="6" y="10"/>
                    </a:moveTo>
                    <a:cubicBezTo>
                      <a:pt x="35" y="21"/>
                      <a:pt x="64" y="39"/>
                      <a:pt x="91" y="55"/>
                    </a:cubicBezTo>
                    <a:cubicBezTo>
                      <a:pt x="97" y="59"/>
                      <a:pt x="105" y="49"/>
                      <a:pt x="99" y="44"/>
                    </a:cubicBezTo>
                    <a:cubicBezTo>
                      <a:pt x="72" y="20"/>
                      <a:pt x="44" y="7"/>
                      <a:pt x="9" y="1"/>
                    </a:cubicBezTo>
                    <a:cubicBezTo>
                      <a:pt x="3" y="0"/>
                      <a:pt x="0" y="8"/>
                      <a:pt x="6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244" name="chenying0907 15"/>
              <p:cNvSpPr/>
              <p:nvPr/>
            </p:nvSpPr>
            <p:spPr bwMode="auto">
              <a:xfrm>
                <a:off x="8421688" y="2389188"/>
                <a:ext cx="77788" cy="84138"/>
              </a:xfrm>
              <a:custGeom>
                <a:avLst/>
                <a:gdLst>
                  <a:gd name="T0" fmla="*/ 1 w 75"/>
                  <a:gd name="T1" fmla="*/ 1 h 81"/>
                  <a:gd name="T2" fmla="*/ 14 w 75"/>
                  <a:gd name="T3" fmla="*/ 20 h 81"/>
                  <a:gd name="T4" fmla="*/ 31 w 75"/>
                  <a:gd name="T5" fmla="*/ 42 h 81"/>
                  <a:gd name="T6" fmla="*/ 62 w 75"/>
                  <a:gd name="T7" fmla="*/ 77 h 81"/>
                  <a:gd name="T8" fmla="*/ 72 w 75"/>
                  <a:gd name="T9" fmla="*/ 71 h 81"/>
                  <a:gd name="T10" fmla="*/ 45 w 75"/>
                  <a:gd name="T11" fmla="*/ 35 h 81"/>
                  <a:gd name="T12" fmla="*/ 24 w 75"/>
                  <a:gd name="T13" fmla="*/ 16 h 81"/>
                  <a:gd name="T14" fmla="*/ 2 w 75"/>
                  <a:gd name="T15" fmla="*/ 0 h 81"/>
                  <a:gd name="T16" fmla="*/ 1 w 75"/>
                  <a:gd name="T17" fmla="*/ 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5" h="81">
                    <a:moveTo>
                      <a:pt x="1" y="1"/>
                    </a:moveTo>
                    <a:cubicBezTo>
                      <a:pt x="6" y="6"/>
                      <a:pt x="9" y="14"/>
                      <a:pt x="14" y="20"/>
                    </a:cubicBezTo>
                    <a:cubicBezTo>
                      <a:pt x="19" y="27"/>
                      <a:pt x="25" y="35"/>
                      <a:pt x="31" y="42"/>
                    </a:cubicBezTo>
                    <a:cubicBezTo>
                      <a:pt x="41" y="54"/>
                      <a:pt x="51" y="66"/>
                      <a:pt x="62" y="77"/>
                    </a:cubicBezTo>
                    <a:cubicBezTo>
                      <a:pt x="66" y="81"/>
                      <a:pt x="75" y="77"/>
                      <a:pt x="72" y="71"/>
                    </a:cubicBezTo>
                    <a:cubicBezTo>
                      <a:pt x="66" y="57"/>
                      <a:pt x="57" y="46"/>
                      <a:pt x="45" y="35"/>
                    </a:cubicBezTo>
                    <a:cubicBezTo>
                      <a:pt x="38" y="28"/>
                      <a:pt x="31" y="22"/>
                      <a:pt x="24" y="16"/>
                    </a:cubicBezTo>
                    <a:cubicBezTo>
                      <a:pt x="17" y="10"/>
                      <a:pt x="8" y="6"/>
                      <a:pt x="2" y="0"/>
                    </a:cubicBezTo>
                    <a:cubicBezTo>
                      <a:pt x="1" y="0"/>
                      <a:pt x="0" y="0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245" name="chenying0907 16"/>
              <p:cNvSpPr/>
              <p:nvPr/>
            </p:nvSpPr>
            <p:spPr bwMode="auto">
              <a:xfrm>
                <a:off x="8572501" y="2570163"/>
                <a:ext cx="60325" cy="90488"/>
              </a:xfrm>
              <a:custGeom>
                <a:avLst/>
                <a:gdLst>
                  <a:gd name="T0" fmla="*/ 3 w 57"/>
                  <a:gd name="T1" fmla="*/ 10 h 88"/>
                  <a:gd name="T2" fmla="*/ 47 w 57"/>
                  <a:gd name="T3" fmla="*/ 83 h 88"/>
                  <a:gd name="T4" fmla="*/ 55 w 57"/>
                  <a:gd name="T5" fmla="*/ 77 h 88"/>
                  <a:gd name="T6" fmla="*/ 11 w 57"/>
                  <a:gd name="T7" fmla="*/ 5 h 88"/>
                  <a:gd name="T8" fmla="*/ 3 w 57"/>
                  <a:gd name="T9" fmla="*/ 1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88">
                    <a:moveTo>
                      <a:pt x="3" y="10"/>
                    </a:moveTo>
                    <a:cubicBezTo>
                      <a:pt x="17" y="35"/>
                      <a:pt x="27" y="63"/>
                      <a:pt x="47" y="83"/>
                    </a:cubicBezTo>
                    <a:cubicBezTo>
                      <a:pt x="51" y="88"/>
                      <a:pt x="57" y="82"/>
                      <a:pt x="55" y="77"/>
                    </a:cubicBezTo>
                    <a:cubicBezTo>
                      <a:pt x="44" y="51"/>
                      <a:pt x="28" y="27"/>
                      <a:pt x="11" y="5"/>
                    </a:cubicBezTo>
                    <a:cubicBezTo>
                      <a:pt x="8" y="0"/>
                      <a:pt x="0" y="4"/>
                      <a:pt x="3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246" name="chenying0907 17"/>
              <p:cNvSpPr/>
              <p:nvPr/>
            </p:nvSpPr>
            <p:spPr bwMode="auto">
              <a:xfrm>
                <a:off x="8664576" y="2767013"/>
                <a:ext cx="42863" cy="88900"/>
              </a:xfrm>
              <a:custGeom>
                <a:avLst/>
                <a:gdLst>
                  <a:gd name="T0" fmla="*/ 3 w 41"/>
                  <a:gd name="T1" fmla="*/ 7 h 86"/>
                  <a:gd name="T2" fmla="*/ 30 w 41"/>
                  <a:gd name="T3" fmla="*/ 79 h 86"/>
                  <a:gd name="T4" fmla="*/ 40 w 41"/>
                  <a:gd name="T5" fmla="*/ 76 h 86"/>
                  <a:gd name="T6" fmla="*/ 9 w 41"/>
                  <a:gd name="T7" fmla="*/ 4 h 86"/>
                  <a:gd name="T8" fmla="*/ 3 w 41"/>
                  <a:gd name="T9" fmla="*/ 7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" h="86">
                    <a:moveTo>
                      <a:pt x="3" y="7"/>
                    </a:moveTo>
                    <a:cubicBezTo>
                      <a:pt x="16" y="29"/>
                      <a:pt x="21" y="56"/>
                      <a:pt x="30" y="79"/>
                    </a:cubicBezTo>
                    <a:cubicBezTo>
                      <a:pt x="32" y="86"/>
                      <a:pt x="41" y="83"/>
                      <a:pt x="40" y="76"/>
                    </a:cubicBezTo>
                    <a:cubicBezTo>
                      <a:pt x="36" y="48"/>
                      <a:pt x="25" y="27"/>
                      <a:pt x="9" y="4"/>
                    </a:cubicBezTo>
                    <a:cubicBezTo>
                      <a:pt x="7" y="0"/>
                      <a:pt x="0" y="3"/>
                      <a:pt x="3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247" name="chenying0907 18"/>
              <p:cNvSpPr/>
              <p:nvPr/>
            </p:nvSpPr>
            <p:spPr bwMode="auto">
              <a:xfrm>
                <a:off x="8740776" y="2992438"/>
                <a:ext cx="26988" cy="107950"/>
              </a:xfrm>
              <a:custGeom>
                <a:avLst/>
                <a:gdLst>
                  <a:gd name="T0" fmla="*/ 2 w 27"/>
                  <a:gd name="T1" fmla="*/ 7 h 104"/>
                  <a:gd name="T2" fmla="*/ 17 w 27"/>
                  <a:gd name="T3" fmla="*/ 100 h 104"/>
                  <a:gd name="T4" fmla="*/ 23 w 27"/>
                  <a:gd name="T5" fmla="*/ 100 h 104"/>
                  <a:gd name="T6" fmla="*/ 9 w 27"/>
                  <a:gd name="T7" fmla="*/ 4 h 104"/>
                  <a:gd name="T8" fmla="*/ 2 w 27"/>
                  <a:gd name="T9" fmla="*/ 7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104">
                    <a:moveTo>
                      <a:pt x="2" y="7"/>
                    </a:moveTo>
                    <a:cubicBezTo>
                      <a:pt x="14" y="36"/>
                      <a:pt x="13" y="68"/>
                      <a:pt x="17" y="100"/>
                    </a:cubicBezTo>
                    <a:cubicBezTo>
                      <a:pt x="17" y="104"/>
                      <a:pt x="23" y="104"/>
                      <a:pt x="23" y="100"/>
                    </a:cubicBezTo>
                    <a:cubicBezTo>
                      <a:pt x="27" y="67"/>
                      <a:pt x="24" y="33"/>
                      <a:pt x="9" y="4"/>
                    </a:cubicBezTo>
                    <a:cubicBezTo>
                      <a:pt x="7" y="0"/>
                      <a:pt x="0" y="3"/>
                      <a:pt x="2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248" name="chenying0907 19"/>
              <p:cNvSpPr/>
              <p:nvPr/>
            </p:nvSpPr>
            <p:spPr bwMode="auto">
              <a:xfrm>
                <a:off x="8753476" y="3206751"/>
                <a:ext cx="25400" cy="80963"/>
              </a:xfrm>
              <a:custGeom>
                <a:avLst/>
                <a:gdLst>
                  <a:gd name="T0" fmla="*/ 13 w 24"/>
                  <a:gd name="T1" fmla="*/ 2 h 78"/>
                  <a:gd name="T2" fmla="*/ 4 w 24"/>
                  <a:gd name="T3" fmla="*/ 32 h 78"/>
                  <a:gd name="T4" fmla="*/ 2 w 24"/>
                  <a:gd name="T5" fmla="*/ 46 h 78"/>
                  <a:gd name="T6" fmla="*/ 0 w 24"/>
                  <a:gd name="T7" fmla="*/ 66 h 78"/>
                  <a:gd name="T8" fmla="*/ 13 w 24"/>
                  <a:gd name="T9" fmla="*/ 71 h 78"/>
                  <a:gd name="T10" fmla="*/ 23 w 24"/>
                  <a:gd name="T11" fmla="*/ 39 h 78"/>
                  <a:gd name="T12" fmla="*/ 15 w 24"/>
                  <a:gd name="T13" fmla="*/ 2 h 78"/>
                  <a:gd name="T14" fmla="*/ 13 w 24"/>
                  <a:gd name="T15" fmla="*/ 2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8">
                    <a:moveTo>
                      <a:pt x="13" y="2"/>
                    </a:moveTo>
                    <a:cubicBezTo>
                      <a:pt x="9" y="12"/>
                      <a:pt x="6" y="21"/>
                      <a:pt x="4" y="32"/>
                    </a:cubicBezTo>
                    <a:cubicBezTo>
                      <a:pt x="3" y="37"/>
                      <a:pt x="2" y="41"/>
                      <a:pt x="2" y="46"/>
                    </a:cubicBezTo>
                    <a:cubicBezTo>
                      <a:pt x="1" y="53"/>
                      <a:pt x="1" y="59"/>
                      <a:pt x="0" y="66"/>
                    </a:cubicBezTo>
                    <a:cubicBezTo>
                      <a:pt x="0" y="72"/>
                      <a:pt x="9" y="78"/>
                      <a:pt x="13" y="71"/>
                    </a:cubicBezTo>
                    <a:cubicBezTo>
                      <a:pt x="18" y="60"/>
                      <a:pt x="21" y="52"/>
                      <a:pt x="23" y="39"/>
                    </a:cubicBezTo>
                    <a:cubicBezTo>
                      <a:pt x="24" y="25"/>
                      <a:pt x="20" y="15"/>
                      <a:pt x="15" y="2"/>
                    </a:cubicBezTo>
                    <a:cubicBezTo>
                      <a:pt x="15" y="0"/>
                      <a:pt x="13" y="1"/>
                      <a:pt x="13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249" name="chenying0907 20"/>
              <p:cNvSpPr/>
              <p:nvPr/>
            </p:nvSpPr>
            <p:spPr bwMode="auto">
              <a:xfrm>
                <a:off x="8672513" y="3368676"/>
                <a:ext cx="61913" cy="100013"/>
              </a:xfrm>
              <a:custGeom>
                <a:avLst/>
                <a:gdLst>
                  <a:gd name="T0" fmla="*/ 46 w 61"/>
                  <a:gd name="T1" fmla="*/ 3 h 97"/>
                  <a:gd name="T2" fmla="*/ 6 w 61"/>
                  <a:gd name="T3" fmla="*/ 81 h 97"/>
                  <a:gd name="T4" fmla="*/ 20 w 61"/>
                  <a:gd name="T5" fmla="*/ 91 h 97"/>
                  <a:gd name="T6" fmla="*/ 52 w 61"/>
                  <a:gd name="T7" fmla="*/ 51 h 97"/>
                  <a:gd name="T8" fmla="*/ 53 w 61"/>
                  <a:gd name="T9" fmla="*/ 3 h 97"/>
                  <a:gd name="T10" fmla="*/ 46 w 61"/>
                  <a:gd name="T11" fmla="*/ 3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1" h="97">
                    <a:moveTo>
                      <a:pt x="46" y="3"/>
                    </a:moveTo>
                    <a:cubicBezTo>
                      <a:pt x="33" y="29"/>
                      <a:pt x="23" y="57"/>
                      <a:pt x="6" y="81"/>
                    </a:cubicBezTo>
                    <a:cubicBezTo>
                      <a:pt x="0" y="89"/>
                      <a:pt x="13" y="97"/>
                      <a:pt x="20" y="91"/>
                    </a:cubicBezTo>
                    <a:cubicBezTo>
                      <a:pt x="34" y="80"/>
                      <a:pt x="45" y="69"/>
                      <a:pt x="52" y="51"/>
                    </a:cubicBezTo>
                    <a:cubicBezTo>
                      <a:pt x="58" y="35"/>
                      <a:pt x="61" y="20"/>
                      <a:pt x="53" y="3"/>
                    </a:cubicBezTo>
                    <a:cubicBezTo>
                      <a:pt x="52" y="0"/>
                      <a:pt x="47" y="1"/>
                      <a:pt x="46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250" name="chenying0907 21"/>
              <p:cNvSpPr/>
              <p:nvPr/>
            </p:nvSpPr>
            <p:spPr bwMode="auto">
              <a:xfrm>
                <a:off x="8559801" y="3544888"/>
                <a:ext cx="68263" cy="84138"/>
              </a:xfrm>
              <a:custGeom>
                <a:avLst/>
                <a:gdLst>
                  <a:gd name="T0" fmla="*/ 51 w 66"/>
                  <a:gd name="T1" fmla="*/ 4 h 81"/>
                  <a:gd name="T2" fmla="*/ 24 w 66"/>
                  <a:gd name="T3" fmla="*/ 33 h 81"/>
                  <a:gd name="T4" fmla="*/ 14 w 66"/>
                  <a:gd name="T5" fmla="*/ 46 h 81"/>
                  <a:gd name="T6" fmla="*/ 5 w 66"/>
                  <a:gd name="T7" fmla="*/ 62 h 81"/>
                  <a:gd name="T8" fmla="*/ 18 w 66"/>
                  <a:gd name="T9" fmla="*/ 75 h 81"/>
                  <a:gd name="T10" fmla="*/ 32 w 66"/>
                  <a:gd name="T11" fmla="*/ 65 h 81"/>
                  <a:gd name="T12" fmla="*/ 45 w 66"/>
                  <a:gd name="T13" fmla="*/ 49 h 81"/>
                  <a:gd name="T14" fmla="*/ 63 w 66"/>
                  <a:gd name="T15" fmla="*/ 11 h 81"/>
                  <a:gd name="T16" fmla="*/ 51 w 66"/>
                  <a:gd name="T17" fmla="*/ 4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6" h="81">
                    <a:moveTo>
                      <a:pt x="51" y="4"/>
                    </a:moveTo>
                    <a:cubicBezTo>
                      <a:pt x="41" y="13"/>
                      <a:pt x="32" y="22"/>
                      <a:pt x="24" y="33"/>
                    </a:cubicBezTo>
                    <a:cubicBezTo>
                      <a:pt x="21" y="37"/>
                      <a:pt x="17" y="41"/>
                      <a:pt x="14" y="46"/>
                    </a:cubicBezTo>
                    <a:cubicBezTo>
                      <a:pt x="10" y="51"/>
                      <a:pt x="9" y="57"/>
                      <a:pt x="5" y="62"/>
                    </a:cubicBezTo>
                    <a:cubicBezTo>
                      <a:pt x="0" y="70"/>
                      <a:pt x="10" y="81"/>
                      <a:pt x="18" y="75"/>
                    </a:cubicBezTo>
                    <a:cubicBezTo>
                      <a:pt x="22" y="72"/>
                      <a:pt x="29" y="69"/>
                      <a:pt x="32" y="65"/>
                    </a:cubicBezTo>
                    <a:cubicBezTo>
                      <a:pt x="37" y="60"/>
                      <a:pt x="41" y="55"/>
                      <a:pt x="45" y="49"/>
                    </a:cubicBezTo>
                    <a:cubicBezTo>
                      <a:pt x="53" y="37"/>
                      <a:pt x="59" y="25"/>
                      <a:pt x="63" y="11"/>
                    </a:cubicBezTo>
                    <a:cubicBezTo>
                      <a:pt x="66" y="4"/>
                      <a:pt x="56" y="0"/>
                      <a:pt x="51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251" name="chenying0907 22"/>
              <p:cNvSpPr/>
              <p:nvPr/>
            </p:nvSpPr>
            <p:spPr bwMode="auto">
              <a:xfrm>
                <a:off x="8374063" y="3732213"/>
                <a:ext cx="80963" cy="65088"/>
              </a:xfrm>
              <a:custGeom>
                <a:avLst/>
                <a:gdLst>
                  <a:gd name="T0" fmla="*/ 66 w 79"/>
                  <a:gd name="T1" fmla="*/ 3 h 62"/>
                  <a:gd name="T2" fmla="*/ 35 w 79"/>
                  <a:gd name="T3" fmla="*/ 23 h 62"/>
                  <a:gd name="T4" fmla="*/ 6 w 79"/>
                  <a:gd name="T5" fmla="*/ 48 h 62"/>
                  <a:gd name="T6" fmla="*/ 14 w 79"/>
                  <a:gd name="T7" fmla="*/ 58 h 62"/>
                  <a:gd name="T8" fmla="*/ 45 w 79"/>
                  <a:gd name="T9" fmla="*/ 38 h 62"/>
                  <a:gd name="T10" fmla="*/ 73 w 79"/>
                  <a:gd name="T11" fmla="*/ 13 h 62"/>
                  <a:gd name="T12" fmla="*/ 66 w 79"/>
                  <a:gd name="T13" fmla="*/ 3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9" h="62">
                    <a:moveTo>
                      <a:pt x="66" y="3"/>
                    </a:moveTo>
                    <a:cubicBezTo>
                      <a:pt x="55" y="9"/>
                      <a:pt x="45" y="15"/>
                      <a:pt x="35" y="23"/>
                    </a:cubicBezTo>
                    <a:cubicBezTo>
                      <a:pt x="25" y="31"/>
                      <a:pt x="16" y="39"/>
                      <a:pt x="6" y="48"/>
                    </a:cubicBezTo>
                    <a:cubicBezTo>
                      <a:pt x="0" y="53"/>
                      <a:pt x="8" y="62"/>
                      <a:pt x="14" y="58"/>
                    </a:cubicBezTo>
                    <a:cubicBezTo>
                      <a:pt x="25" y="52"/>
                      <a:pt x="35" y="46"/>
                      <a:pt x="45" y="38"/>
                    </a:cubicBezTo>
                    <a:cubicBezTo>
                      <a:pt x="55" y="30"/>
                      <a:pt x="64" y="21"/>
                      <a:pt x="73" y="13"/>
                    </a:cubicBezTo>
                    <a:cubicBezTo>
                      <a:pt x="79" y="9"/>
                      <a:pt x="72" y="0"/>
                      <a:pt x="66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252" name="chenying0907 23"/>
              <p:cNvSpPr/>
              <p:nvPr/>
            </p:nvSpPr>
            <p:spPr bwMode="auto">
              <a:xfrm>
                <a:off x="7953376" y="3932238"/>
                <a:ext cx="93663" cy="30163"/>
              </a:xfrm>
              <a:custGeom>
                <a:avLst/>
                <a:gdLst>
                  <a:gd name="T0" fmla="*/ 82 w 91"/>
                  <a:gd name="T1" fmla="*/ 1 h 30"/>
                  <a:gd name="T2" fmla="*/ 42 w 91"/>
                  <a:gd name="T3" fmla="*/ 5 h 30"/>
                  <a:gd name="T4" fmla="*/ 9 w 91"/>
                  <a:gd name="T5" fmla="*/ 11 h 30"/>
                  <a:gd name="T6" fmla="*/ 9 w 91"/>
                  <a:gd name="T7" fmla="*/ 28 h 30"/>
                  <a:gd name="T8" fmla="*/ 45 w 91"/>
                  <a:gd name="T9" fmla="*/ 27 h 30"/>
                  <a:gd name="T10" fmla="*/ 86 w 91"/>
                  <a:gd name="T11" fmla="*/ 9 h 30"/>
                  <a:gd name="T12" fmla="*/ 82 w 91"/>
                  <a:gd name="T13" fmla="*/ 1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1" h="30">
                    <a:moveTo>
                      <a:pt x="82" y="1"/>
                    </a:moveTo>
                    <a:cubicBezTo>
                      <a:pt x="69" y="3"/>
                      <a:pt x="55" y="3"/>
                      <a:pt x="42" y="5"/>
                    </a:cubicBezTo>
                    <a:cubicBezTo>
                      <a:pt x="31" y="6"/>
                      <a:pt x="20" y="9"/>
                      <a:pt x="9" y="11"/>
                    </a:cubicBezTo>
                    <a:cubicBezTo>
                      <a:pt x="0" y="13"/>
                      <a:pt x="0" y="27"/>
                      <a:pt x="9" y="28"/>
                    </a:cubicBezTo>
                    <a:cubicBezTo>
                      <a:pt x="22" y="30"/>
                      <a:pt x="32" y="30"/>
                      <a:pt x="45" y="27"/>
                    </a:cubicBezTo>
                    <a:cubicBezTo>
                      <a:pt x="60" y="23"/>
                      <a:pt x="72" y="15"/>
                      <a:pt x="86" y="9"/>
                    </a:cubicBezTo>
                    <a:cubicBezTo>
                      <a:pt x="91" y="7"/>
                      <a:pt x="87" y="0"/>
                      <a:pt x="82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253" name="chenying0907 24"/>
              <p:cNvSpPr/>
              <p:nvPr/>
            </p:nvSpPr>
            <p:spPr bwMode="auto">
              <a:xfrm>
                <a:off x="7991476" y="3992563"/>
                <a:ext cx="65088" cy="77788"/>
              </a:xfrm>
              <a:custGeom>
                <a:avLst/>
                <a:gdLst>
                  <a:gd name="T0" fmla="*/ 2 w 63"/>
                  <a:gd name="T1" fmla="*/ 6 h 74"/>
                  <a:gd name="T2" fmla="*/ 12 w 63"/>
                  <a:gd name="T3" fmla="*/ 18 h 74"/>
                  <a:gd name="T4" fmla="*/ 24 w 63"/>
                  <a:gd name="T5" fmla="*/ 34 h 74"/>
                  <a:gd name="T6" fmla="*/ 36 w 63"/>
                  <a:gd name="T7" fmla="*/ 51 h 74"/>
                  <a:gd name="T8" fmla="*/ 47 w 63"/>
                  <a:gd name="T9" fmla="*/ 66 h 74"/>
                  <a:gd name="T10" fmla="*/ 61 w 63"/>
                  <a:gd name="T11" fmla="*/ 60 h 74"/>
                  <a:gd name="T12" fmla="*/ 37 w 63"/>
                  <a:gd name="T13" fmla="*/ 16 h 74"/>
                  <a:gd name="T14" fmla="*/ 18 w 63"/>
                  <a:gd name="T15" fmla="*/ 3 h 74"/>
                  <a:gd name="T16" fmla="*/ 3 w 63"/>
                  <a:gd name="T17" fmla="*/ 2 h 74"/>
                  <a:gd name="T18" fmla="*/ 2 w 63"/>
                  <a:gd name="T19" fmla="*/ 6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3" h="74">
                    <a:moveTo>
                      <a:pt x="2" y="6"/>
                    </a:moveTo>
                    <a:cubicBezTo>
                      <a:pt x="6" y="7"/>
                      <a:pt x="10" y="15"/>
                      <a:pt x="12" y="18"/>
                    </a:cubicBezTo>
                    <a:cubicBezTo>
                      <a:pt x="15" y="24"/>
                      <a:pt x="20" y="29"/>
                      <a:pt x="24" y="34"/>
                    </a:cubicBezTo>
                    <a:cubicBezTo>
                      <a:pt x="29" y="39"/>
                      <a:pt x="32" y="45"/>
                      <a:pt x="36" y="51"/>
                    </a:cubicBezTo>
                    <a:cubicBezTo>
                      <a:pt x="39" y="56"/>
                      <a:pt x="44" y="60"/>
                      <a:pt x="47" y="66"/>
                    </a:cubicBezTo>
                    <a:cubicBezTo>
                      <a:pt x="51" y="74"/>
                      <a:pt x="63" y="68"/>
                      <a:pt x="61" y="60"/>
                    </a:cubicBezTo>
                    <a:cubicBezTo>
                      <a:pt x="57" y="43"/>
                      <a:pt x="50" y="29"/>
                      <a:pt x="37" y="16"/>
                    </a:cubicBezTo>
                    <a:cubicBezTo>
                      <a:pt x="32" y="10"/>
                      <a:pt x="26" y="6"/>
                      <a:pt x="18" y="3"/>
                    </a:cubicBezTo>
                    <a:cubicBezTo>
                      <a:pt x="13" y="0"/>
                      <a:pt x="8" y="1"/>
                      <a:pt x="3" y="2"/>
                    </a:cubicBezTo>
                    <a:cubicBezTo>
                      <a:pt x="0" y="2"/>
                      <a:pt x="0" y="6"/>
                      <a:pt x="2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254" name="chenying0907 25"/>
              <p:cNvSpPr/>
              <p:nvPr/>
            </p:nvSpPr>
            <p:spPr bwMode="auto">
              <a:xfrm>
                <a:off x="8085138" y="4160838"/>
                <a:ext cx="26988" cy="95250"/>
              </a:xfrm>
              <a:custGeom>
                <a:avLst/>
                <a:gdLst>
                  <a:gd name="T0" fmla="*/ 0 w 26"/>
                  <a:gd name="T1" fmla="*/ 8 h 91"/>
                  <a:gd name="T2" fmla="*/ 6 w 26"/>
                  <a:gd name="T3" fmla="*/ 83 h 91"/>
                  <a:gd name="T4" fmla="*/ 22 w 26"/>
                  <a:gd name="T5" fmla="*/ 83 h 91"/>
                  <a:gd name="T6" fmla="*/ 13 w 26"/>
                  <a:gd name="T7" fmla="*/ 5 h 91"/>
                  <a:gd name="T8" fmla="*/ 0 w 26"/>
                  <a:gd name="T9" fmla="*/ 8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91">
                    <a:moveTo>
                      <a:pt x="0" y="8"/>
                    </a:moveTo>
                    <a:cubicBezTo>
                      <a:pt x="1" y="33"/>
                      <a:pt x="2" y="59"/>
                      <a:pt x="6" y="83"/>
                    </a:cubicBezTo>
                    <a:cubicBezTo>
                      <a:pt x="8" y="91"/>
                      <a:pt x="20" y="91"/>
                      <a:pt x="22" y="83"/>
                    </a:cubicBezTo>
                    <a:cubicBezTo>
                      <a:pt x="26" y="58"/>
                      <a:pt x="26" y="27"/>
                      <a:pt x="13" y="5"/>
                    </a:cubicBezTo>
                    <a:cubicBezTo>
                      <a:pt x="9" y="0"/>
                      <a:pt x="0" y="2"/>
                      <a:pt x="0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255" name="chenying0907 26"/>
              <p:cNvSpPr/>
              <p:nvPr/>
            </p:nvSpPr>
            <p:spPr bwMode="auto">
              <a:xfrm>
                <a:off x="8034338" y="4348163"/>
                <a:ext cx="44450" cy="106363"/>
              </a:xfrm>
              <a:custGeom>
                <a:avLst/>
                <a:gdLst>
                  <a:gd name="T0" fmla="*/ 8 w 43"/>
                  <a:gd name="T1" fmla="*/ 99 h 102"/>
                  <a:gd name="T2" fmla="*/ 32 w 43"/>
                  <a:gd name="T3" fmla="*/ 61 h 102"/>
                  <a:gd name="T4" fmla="*/ 42 w 43"/>
                  <a:gd name="T5" fmla="*/ 9 h 102"/>
                  <a:gd name="T6" fmla="*/ 27 w 43"/>
                  <a:gd name="T7" fmla="*/ 7 h 102"/>
                  <a:gd name="T8" fmla="*/ 13 w 43"/>
                  <a:gd name="T9" fmla="*/ 50 h 102"/>
                  <a:gd name="T10" fmla="*/ 1 w 43"/>
                  <a:gd name="T11" fmla="*/ 95 h 102"/>
                  <a:gd name="T12" fmla="*/ 8 w 43"/>
                  <a:gd name="T13" fmla="*/ 9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3" h="102">
                    <a:moveTo>
                      <a:pt x="8" y="99"/>
                    </a:moveTo>
                    <a:cubicBezTo>
                      <a:pt x="19" y="87"/>
                      <a:pt x="26" y="76"/>
                      <a:pt x="32" y="61"/>
                    </a:cubicBezTo>
                    <a:cubicBezTo>
                      <a:pt x="38" y="44"/>
                      <a:pt x="40" y="27"/>
                      <a:pt x="42" y="9"/>
                    </a:cubicBezTo>
                    <a:cubicBezTo>
                      <a:pt x="43" y="0"/>
                      <a:pt x="30" y="0"/>
                      <a:pt x="27" y="7"/>
                    </a:cubicBezTo>
                    <a:cubicBezTo>
                      <a:pt x="21" y="22"/>
                      <a:pt x="16" y="35"/>
                      <a:pt x="13" y="50"/>
                    </a:cubicBezTo>
                    <a:cubicBezTo>
                      <a:pt x="9" y="64"/>
                      <a:pt x="7" y="81"/>
                      <a:pt x="1" y="95"/>
                    </a:cubicBezTo>
                    <a:cubicBezTo>
                      <a:pt x="0" y="99"/>
                      <a:pt x="6" y="102"/>
                      <a:pt x="8" y="9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256" name="chenying0907 27"/>
              <p:cNvSpPr/>
              <p:nvPr/>
            </p:nvSpPr>
            <p:spPr bwMode="auto">
              <a:xfrm>
                <a:off x="7883526" y="4581526"/>
                <a:ext cx="80963" cy="74613"/>
              </a:xfrm>
              <a:custGeom>
                <a:avLst/>
                <a:gdLst>
                  <a:gd name="T0" fmla="*/ 7 w 78"/>
                  <a:gd name="T1" fmla="*/ 69 h 72"/>
                  <a:gd name="T2" fmla="*/ 45 w 78"/>
                  <a:gd name="T3" fmla="*/ 47 h 72"/>
                  <a:gd name="T4" fmla="*/ 75 w 78"/>
                  <a:gd name="T5" fmla="*/ 11 h 72"/>
                  <a:gd name="T6" fmla="*/ 67 w 78"/>
                  <a:gd name="T7" fmla="*/ 5 h 72"/>
                  <a:gd name="T8" fmla="*/ 37 w 78"/>
                  <a:gd name="T9" fmla="*/ 33 h 72"/>
                  <a:gd name="T10" fmla="*/ 4 w 78"/>
                  <a:gd name="T11" fmla="*/ 63 h 72"/>
                  <a:gd name="T12" fmla="*/ 7 w 78"/>
                  <a:gd name="T13" fmla="*/ 69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8" h="72">
                    <a:moveTo>
                      <a:pt x="7" y="69"/>
                    </a:moveTo>
                    <a:cubicBezTo>
                      <a:pt x="20" y="62"/>
                      <a:pt x="33" y="56"/>
                      <a:pt x="45" y="47"/>
                    </a:cubicBezTo>
                    <a:cubicBezTo>
                      <a:pt x="57" y="37"/>
                      <a:pt x="68" y="26"/>
                      <a:pt x="75" y="11"/>
                    </a:cubicBezTo>
                    <a:cubicBezTo>
                      <a:pt x="78" y="6"/>
                      <a:pt x="71" y="0"/>
                      <a:pt x="67" y="5"/>
                    </a:cubicBezTo>
                    <a:cubicBezTo>
                      <a:pt x="57" y="15"/>
                      <a:pt x="47" y="24"/>
                      <a:pt x="37" y="33"/>
                    </a:cubicBezTo>
                    <a:cubicBezTo>
                      <a:pt x="26" y="43"/>
                      <a:pt x="15" y="55"/>
                      <a:pt x="4" y="63"/>
                    </a:cubicBezTo>
                    <a:cubicBezTo>
                      <a:pt x="0" y="66"/>
                      <a:pt x="3" y="72"/>
                      <a:pt x="7" y="6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257" name="chenying0907 28"/>
              <p:cNvSpPr/>
              <p:nvPr/>
            </p:nvSpPr>
            <p:spPr bwMode="auto">
              <a:xfrm>
                <a:off x="7666038" y="4762501"/>
                <a:ext cx="120650" cy="58738"/>
              </a:xfrm>
              <a:custGeom>
                <a:avLst/>
                <a:gdLst>
                  <a:gd name="T0" fmla="*/ 6 w 117"/>
                  <a:gd name="T1" fmla="*/ 56 h 56"/>
                  <a:gd name="T2" fmla="*/ 111 w 117"/>
                  <a:gd name="T3" fmla="*/ 13 h 56"/>
                  <a:gd name="T4" fmla="*/ 105 w 117"/>
                  <a:gd name="T5" fmla="*/ 2 h 56"/>
                  <a:gd name="T6" fmla="*/ 5 w 117"/>
                  <a:gd name="T7" fmla="*/ 48 h 56"/>
                  <a:gd name="T8" fmla="*/ 6 w 117"/>
                  <a:gd name="T9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7" h="56">
                    <a:moveTo>
                      <a:pt x="6" y="56"/>
                    </a:moveTo>
                    <a:cubicBezTo>
                      <a:pt x="44" y="51"/>
                      <a:pt x="81" y="37"/>
                      <a:pt x="111" y="13"/>
                    </a:cubicBezTo>
                    <a:cubicBezTo>
                      <a:pt x="117" y="9"/>
                      <a:pt x="111" y="0"/>
                      <a:pt x="105" y="2"/>
                    </a:cubicBezTo>
                    <a:cubicBezTo>
                      <a:pt x="70" y="12"/>
                      <a:pt x="40" y="36"/>
                      <a:pt x="5" y="48"/>
                    </a:cubicBezTo>
                    <a:cubicBezTo>
                      <a:pt x="0" y="49"/>
                      <a:pt x="1" y="56"/>
                      <a:pt x="6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258" name="chenying0907 29"/>
              <p:cNvSpPr/>
              <p:nvPr/>
            </p:nvSpPr>
            <p:spPr bwMode="auto">
              <a:xfrm>
                <a:off x="7434263" y="4868863"/>
                <a:ext cx="123825" cy="47625"/>
              </a:xfrm>
              <a:custGeom>
                <a:avLst/>
                <a:gdLst>
                  <a:gd name="T0" fmla="*/ 4 w 120"/>
                  <a:gd name="T1" fmla="*/ 46 h 46"/>
                  <a:gd name="T2" fmla="*/ 117 w 120"/>
                  <a:gd name="T3" fmla="*/ 10 h 46"/>
                  <a:gd name="T4" fmla="*/ 112 w 120"/>
                  <a:gd name="T5" fmla="*/ 2 h 46"/>
                  <a:gd name="T6" fmla="*/ 3 w 120"/>
                  <a:gd name="T7" fmla="*/ 39 h 46"/>
                  <a:gd name="T8" fmla="*/ 4 w 120"/>
                  <a:gd name="T9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0" h="46">
                    <a:moveTo>
                      <a:pt x="4" y="46"/>
                    </a:moveTo>
                    <a:cubicBezTo>
                      <a:pt x="43" y="44"/>
                      <a:pt x="86" y="36"/>
                      <a:pt x="117" y="10"/>
                    </a:cubicBezTo>
                    <a:cubicBezTo>
                      <a:pt x="120" y="7"/>
                      <a:pt x="116" y="0"/>
                      <a:pt x="112" y="2"/>
                    </a:cubicBezTo>
                    <a:cubicBezTo>
                      <a:pt x="75" y="14"/>
                      <a:pt x="40" y="27"/>
                      <a:pt x="3" y="39"/>
                    </a:cubicBezTo>
                    <a:cubicBezTo>
                      <a:pt x="0" y="40"/>
                      <a:pt x="0" y="46"/>
                      <a:pt x="4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259" name="chenying0907 30"/>
              <p:cNvSpPr/>
              <p:nvPr/>
            </p:nvSpPr>
            <p:spPr bwMode="auto">
              <a:xfrm>
                <a:off x="7192963" y="4932363"/>
                <a:ext cx="153988" cy="38100"/>
              </a:xfrm>
              <a:custGeom>
                <a:avLst/>
                <a:gdLst>
                  <a:gd name="T0" fmla="*/ 6 w 148"/>
                  <a:gd name="T1" fmla="*/ 36 h 37"/>
                  <a:gd name="T2" fmla="*/ 137 w 148"/>
                  <a:gd name="T3" fmla="*/ 20 h 37"/>
                  <a:gd name="T4" fmla="*/ 133 w 148"/>
                  <a:gd name="T5" fmla="*/ 3 h 37"/>
                  <a:gd name="T6" fmla="*/ 3 w 148"/>
                  <a:gd name="T7" fmla="*/ 31 h 37"/>
                  <a:gd name="T8" fmla="*/ 6 w 148"/>
                  <a:gd name="T9" fmla="*/ 36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8" h="37">
                    <a:moveTo>
                      <a:pt x="6" y="36"/>
                    </a:moveTo>
                    <a:cubicBezTo>
                      <a:pt x="51" y="28"/>
                      <a:pt x="94" y="36"/>
                      <a:pt x="137" y="20"/>
                    </a:cubicBezTo>
                    <a:cubicBezTo>
                      <a:pt x="148" y="16"/>
                      <a:pt x="144" y="0"/>
                      <a:pt x="133" y="3"/>
                    </a:cubicBezTo>
                    <a:cubicBezTo>
                      <a:pt x="88" y="13"/>
                      <a:pt x="46" y="13"/>
                      <a:pt x="3" y="31"/>
                    </a:cubicBezTo>
                    <a:cubicBezTo>
                      <a:pt x="0" y="32"/>
                      <a:pt x="2" y="37"/>
                      <a:pt x="6" y="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260" name="chenying0907 31"/>
              <p:cNvSpPr/>
              <p:nvPr/>
            </p:nvSpPr>
            <p:spPr bwMode="auto">
              <a:xfrm>
                <a:off x="6989763" y="4945063"/>
                <a:ext cx="88900" cy="22225"/>
              </a:xfrm>
              <a:custGeom>
                <a:avLst/>
                <a:gdLst>
                  <a:gd name="T0" fmla="*/ 4 w 86"/>
                  <a:gd name="T1" fmla="*/ 18 h 22"/>
                  <a:gd name="T2" fmla="*/ 80 w 86"/>
                  <a:gd name="T3" fmla="*/ 10 h 22"/>
                  <a:gd name="T4" fmla="*/ 77 w 86"/>
                  <a:gd name="T5" fmla="*/ 1 h 22"/>
                  <a:gd name="T6" fmla="*/ 4 w 86"/>
                  <a:gd name="T7" fmla="*/ 8 h 22"/>
                  <a:gd name="T8" fmla="*/ 4 w 86"/>
                  <a:gd name="T9" fmla="*/ 18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6" h="22">
                    <a:moveTo>
                      <a:pt x="4" y="18"/>
                    </a:moveTo>
                    <a:cubicBezTo>
                      <a:pt x="30" y="22"/>
                      <a:pt x="56" y="21"/>
                      <a:pt x="80" y="10"/>
                    </a:cubicBezTo>
                    <a:cubicBezTo>
                      <a:pt x="86" y="8"/>
                      <a:pt x="82" y="0"/>
                      <a:pt x="77" y="1"/>
                    </a:cubicBezTo>
                    <a:cubicBezTo>
                      <a:pt x="53" y="5"/>
                      <a:pt x="28" y="5"/>
                      <a:pt x="4" y="8"/>
                    </a:cubicBezTo>
                    <a:cubicBezTo>
                      <a:pt x="0" y="9"/>
                      <a:pt x="0" y="17"/>
                      <a:pt x="4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261" name="chenying0907 32"/>
              <p:cNvSpPr/>
              <p:nvPr/>
            </p:nvSpPr>
            <p:spPr bwMode="auto">
              <a:xfrm>
                <a:off x="6748463" y="4924426"/>
                <a:ext cx="80963" cy="31750"/>
              </a:xfrm>
              <a:custGeom>
                <a:avLst/>
                <a:gdLst>
                  <a:gd name="T0" fmla="*/ 6 w 79"/>
                  <a:gd name="T1" fmla="*/ 17 h 31"/>
                  <a:gd name="T2" fmla="*/ 37 w 79"/>
                  <a:gd name="T3" fmla="*/ 24 h 31"/>
                  <a:gd name="T4" fmla="*/ 72 w 79"/>
                  <a:gd name="T5" fmla="*/ 31 h 31"/>
                  <a:gd name="T6" fmla="*/ 75 w 79"/>
                  <a:gd name="T7" fmla="*/ 21 h 31"/>
                  <a:gd name="T8" fmla="*/ 6 w 79"/>
                  <a:gd name="T9" fmla="*/ 6 h 31"/>
                  <a:gd name="T10" fmla="*/ 6 w 79"/>
                  <a:gd name="T11" fmla="*/ 17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9" h="31">
                    <a:moveTo>
                      <a:pt x="6" y="17"/>
                    </a:moveTo>
                    <a:cubicBezTo>
                      <a:pt x="16" y="20"/>
                      <a:pt x="27" y="22"/>
                      <a:pt x="37" y="24"/>
                    </a:cubicBezTo>
                    <a:cubicBezTo>
                      <a:pt x="49" y="27"/>
                      <a:pt x="60" y="31"/>
                      <a:pt x="72" y="31"/>
                    </a:cubicBezTo>
                    <a:cubicBezTo>
                      <a:pt x="78" y="31"/>
                      <a:pt x="79" y="24"/>
                      <a:pt x="75" y="21"/>
                    </a:cubicBezTo>
                    <a:cubicBezTo>
                      <a:pt x="56" y="8"/>
                      <a:pt x="28" y="0"/>
                      <a:pt x="6" y="6"/>
                    </a:cubicBezTo>
                    <a:cubicBezTo>
                      <a:pt x="0" y="8"/>
                      <a:pt x="1" y="15"/>
                      <a:pt x="6" y="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262" name="chenying0907 33"/>
              <p:cNvSpPr/>
              <p:nvPr/>
            </p:nvSpPr>
            <p:spPr bwMode="auto">
              <a:xfrm>
                <a:off x="6559551" y="4949826"/>
                <a:ext cx="68263" cy="61913"/>
              </a:xfrm>
              <a:custGeom>
                <a:avLst/>
                <a:gdLst>
                  <a:gd name="T0" fmla="*/ 11 w 67"/>
                  <a:gd name="T1" fmla="*/ 56 h 59"/>
                  <a:gd name="T2" fmla="*/ 39 w 67"/>
                  <a:gd name="T3" fmla="*/ 37 h 59"/>
                  <a:gd name="T4" fmla="*/ 63 w 67"/>
                  <a:gd name="T5" fmla="*/ 12 h 59"/>
                  <a:gd name="T6" fmla="*/ 55 w 67"/>
                  <a:gd name="T7" fmla="*/ 4 h 59"/>
                  <a:gd name="T8" fmla="*/ 31 w 67"/>
                  <a:gd name="T9" fmla="*/ 25 h 59"/>
                  <a:gd name="T10" fmla="*/ 4 w 67"/>
                  <a:gd name="T11" fmla="*/ 48 h 59"/>
                  <a:gd name="T12" fmla="*/ 11 w 67"/>
                  <a:gd name="T13" fmla="*/ 56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7" h="59">
                    <a:moveTo>
                      <a:pt x="11" y="56"/>
                    </a:moveTo>
                    <a:cubicBezTo>
                      <a:pt x="21" y="50"/>
                      <a:pt x="30" y="44"/>
                      <a:pt x="39" y="37"/>
                    </a:cubicBezTo>
                    <a:cubicBezTo>
                      <a:pt x="48" y="29"/>
                      <a:pt x="55" y="21"/>
                      <a:pt x="63" y="12"/>
                    </a:cubicBezTo>
                    <a:cubicBezTo>
                      <a:pt x="67" y="7"/>
                      <a:pt x="60" y="0"/>
                      <a:pt x="55" y="4"/>
                    </a:cubicBezTo>
                    <a:cubicBezTo>
                      <a:pt x="47" y="11"/>
                      <a:pt x="39" y="17"/>
                      <a:pt x="31" y="25"/>
                    </a:cubicBezTo>
                    <a:cubicBezTo>
                      <a:pt x="22" y="33"/>
                      <a:pt x="14" y="41"/>
                      <a:pt x="4" y="48"/>
                    </a:cubicBezTo>
                    <a:cubicBezTo>
                      <a:pt x="0" y="52"/>
                      <a:pt x="6" y="59"/>
                      <a:pt x="11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263" name="chenying0907 34"/>
              <p:cNvSpPr/>
              <p:nvPr/>
            </p:nvSpPr>
            <p:spPr bwMode="auto">
              <a:xfrm>
                <a:off x="6375401" y="5078413"/>
                <a:ext cx="80963" cy="49213"/>
              </a:xfrm>
              <a:custGeom>
                <a:avLst/>
                <a:gdLst>
                  <a:gd name="T0" fmla="*/ 5 w 78"/>
                  <a:gd name="T1" fmla="*/ 46 h 46"/>
                  <a:gd name="T2" fmla="*/ 41 w 78"/>
                  <a:gd name="T3" fmla="*/ 34 h 46"/>
                  <a:gd name="T4" fmla="*/ 73 w 78"/>
                  <a:gd name="T5" fmla="*/ 11 h 46"/>
                  <a:gd name="T6" fmla="*/ 67 w 78"/>
                  <a:gd name="T7" fmla="*/ 2 h 46"/>
                  <a:gd name="T8" fmla="*/ 33 w 78"/>
                  <a:gd name="T9" fmla="*/ 21 h 46"/>
                  <a:gd name="T10" fmla="*/ 3 w 78"/>
                  <a:gd name="T11" fmla="*/ 41 h 46"/>
                  <a:gd name="T12" fmla="*/ 5 w 78"/>
                  <a:gd name="T13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8" h="46">
                    <a:moveTo>
                      <a:pt x="5" y="46"/>
                    </a:moveTo>
                    <a:cubicBezTo>
                      <a:pt x="17" y="42"/>
                      <a:pt x="29" y="41"/>
                      <a:pt x="41" y="34"/>
                    </a:cubicBezTo>
                    <a:cubicBezTo>
                      <a:pt x="53" y="28"/>
                      <a:pt x="63" y="20"/>
                      <a:pt x="73" y="11"/>
                    </a:cubicBezTo>
                    <a:cubicBezTo>
                      <a:pt x="78" y="6"/>
                      <a:pt x="72" y="0"/>
                      <a:pt x="67" y="2"/>
                    </a:cubicBezTo>
                    <a:cubicBezTo>
                      <a:pt x="55" y="8"/>
                      <a:pt x="44" y="14"/>
                      <a:pt x="33" y="21"/>
                    </a:cubicBezTo>
                    <a:cubicBezTo>
                      <a:pt x="23" y="28"/>
                      <a:pt x="14" y="37"/>
                      <a:pt x="3" y="41"/>
                    </a:cubicBezTo>
                    <a:cubicBezTo>
                      <a:pt x="0" y="42"/>
                      <a:pt x="2" y="46"/>
                      <a:pt x="5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264" name="chenying0907 35"/>
              <p:cNvSpPr/>
              <p:nvPr/>
            </p:nvSpPr>
            <p:spPr bwMode="auto">
              <a:xfrm>
                <a:off x="6167438" y="5192713"/>
                <a:ext cx="114300" cy="50800"/>
              </a:xfrm>
              <a:custGeom>
                <a:avLst/>
                <a:gdLst>
                  <a:gd name="T0" fmla="*/ 10 w 110"/>
                  <a:gd name="T1" fmla="*/ 48 h 50"/>
                  <a:gd name="T2" fmla="*/ 105 w 110"/>
                  <a:gd name="T3" fmla="*/ 11 h 50"/>
                  <a:gd name="T4" fmla="*/ 102 w 110"/>
                  <a:gd name="T5" fmla="*/ 2 h 50"/>
                  <a:gd name="T6" fmla="*/ 7 w 110"/>
                  <a:gd name="T7" fmla="*/ 37 h 50"/>
                  <a:gd name="T8" fmla="*/ 10 w 110"/>
                  <a:gd name="T9" fmla="*/ 48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" h="50">
                    <a:moveTo>
                      <a:pt x="10" y="48"/>
                    </a:moveTo>
                    <a:cubicBezTo>
                      <a:pt x="45" y="42"/>
                      <a:pt x="75" y="29"/>
                      <a:pt x="105" y="11"/>
                    </a:cubicBezTo>
                    <a:cubicBezTo>
                      <a:pt x="110" y="8"/>
                      <a:pt x="107" y="0"/>
                      <a:pt x="102" y="2"/>
                    </a:cubicBezTo>
                    <a:cubicBezTo>
                      <a:pt x="71" y="15"/>
                      <a:pt x="40" y="30"/>
                      <a:pt x="7" y="37"/>
                    </a:cubicBezTo>
                    <a:cubicBezTo>
                      <a:pt x="0" y="39"/>
                      <a:pt x="3" y="50"/>
                      <a:pt x="10" y="4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265" name="chenying0907 36"/>
              <p:cNvSpPr/>
              <p:nvPr/>
            </p:nvSpPr>
            <p:spPr bwMode="auto">
              <a:xfrm>
                <a:off x="5929313" y="5272088"/>
                <a:ext cx="131763" cy="36513"/>
              </a:xfrm>
              <a:custGeom>
                <a:avLst/>
                <a:gdLst>
                  <a:gd name="T0" fmla="*/ 7 w 128"/>
                  <a:gd name="T1" fmla="*/ 30 h 35"/>
                  <a:gd name="T2" fmla="*/ 120 w 128"/>
                  <a:gd name="T3" fmla="*/ 16 h 35"/>
                  <a:gd name="T4" fmla="*/ 114 w 128"/>
                  <a:gd name="T5" fmla="*/ 2 h 35"/>
                  <a:gd name="T6" fmla="*/ 7 w 128"/>
                  <a:gd name="T7" fmla="*/ 18 h 35"/>
                  <a:gd name="T8" fmla="*/ 7 w 128"/>
                  <a:gd name="T9" fmla="*/ 3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8" h="35">
                    <a:moveTo>
                      <a:pt x="7" y="30"/>
                    </a:moveTo>
                    <a:cubicBezTo>
                      <a:pt x="47" y="33"/>
                      <a:pt x="84" y="35"/>
                      <a:pt x="120" y="16"/>
                    </a:cubicBezTo>
                    <a:cubicBezTo>
                      <a:pt x="128" y="11"/>
                      <a:pt x="122" y="0"/>
                      <a:pt x="114" y="2"/>
                    </a:cubicBezTo>
                    <a:cubicBezTo>
                      <a:pt x="79" y="10"/>
                      <a:pt x="43" y="15"/>
                      <a:pt x="7" y="18"/>
                    </a:cubicBezTo>
                    <a:cubicBezTo>
                      <a:pt x="0" y="18"/>
                      <a:pt x="0" y="29"/>
                      <a:pt x="7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266" name="chenying0907 37"/>
              <p:cNvSpPr/>
              <p:nvPr/>
            </p:nvSpPr>
            <p:spPr bwMode="auto">
              <a:xfrm>
                <a:off x="5719763" y="5281613"/>
                <a:ext cx="104775" cy="34925"/>
              </a:xfrm>
              <a:custGeom>
                <a:avLst/>
                <a:gdLst>
                  <a:gd name="T0" fmla="*/ 3 w 101"/>
                  <a:gd name="T1" fmla="*/ 11 h 33"/>
                  <a:gd name="T2" fmla="*/ 94 w 101"/>
                  <a:gd name="T3" fmla="*/ 29 h 33"/>
                  <a:gd name="T4" fmla="*/ 94 w 101"/>
                  <a:gd name="T5" fmla="*/ 15 h 33"/>
                  <a:gd name="T6" fmla="*/ 6 w 101"/>
                  <a:gd name="T7" fmla="*/ 3 h 33"/>
                  <a:gd name="T8" fmla="*/ 3 w 101"/>
                  <a:gd name="T9" fmla="*/ 1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1" h="33">
                    <a:moveTo>
                      <a:pt x="3" y="11"/>
                    </a:moveTo>
                    <a:cubicBezTo>
                      <a:pt x="29" y="28"/>
                      <a:pt x="65" y="33"/>
                      <a:pt x="94" y="29"/>
                    </a:cubicBezTo>
                    <a:cubicBezTo>
                      <a:pt x="101" y="28"/>
                      <a:pt x="101" y="16"/>
                      <a:pt x="94" y="15"/>
                    </a:cubicBezTo>
                    <a:cubicBezTo>
                      <a:pt x="66" y="10"/>
                      <a:pt x="34" y="0"/>
                      <a:pt x="6" y="3"/>
                    </a:cubicBezTo>
                    <a:cubicBezTo>
                      <a:pt x="1" y="3"/>
                      <a:pt x="0" y="9"/>
                      <a:pt x="3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267" name="chenying0907 38"/>
              <p:cNvSpPr/>
              <p:nvPr/>
            </p:nvSpPr>
            <p:spPr bwMode="auto">
              <a:xfrm>
                <a:off x="5516563" y="5238751"/>
                <a:ext cx="103188" cy="33338"/>
              </a:xfrm>
              <a:custGeom>
                <a:avLst/>
                <a:gdLst>
                  <a:gd name="T0" fmla="*/ 5 w 100"/>
                  <a:gd name="T1" fmla="*/ 9 h 32"/>
                  <a:gd name="T2" fmla="*/ 92 w 100"/>
                  <a:gd name="T3" fmla="*/ 31 h 32"/>
                  <a:gd name="T4" fmla="*/ 94 w 100"/>
                  <a:gd name="T5" fmla="*/ 22 h 32"/>
                  <a:gd name="T6" fmla="*/ 7 w 100"/>
                  <a:gd name="T7" fmla="*/ 1 h 32"/>
                  <a:gd name="T8" fmla="*/ 5 w 100"/>
                  <a:gd name="T9" fmla="*/ 9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32">
                    <a:moveTo>
                      <a:pt x="5" y="9"/>
                    </a:moveTo>
                    <a:cubicBezTo>
                      <a:pt x="34" y="18"/>
                      <a:pt x="62" y="26"/>
                      <a:pt x="92" y="31"/>
                    </a:cubicBezTo>
                    <a:cubicBezTo>
                      <a:pt x="98" y="32"/>
                      <a:pt x="100" y="24"/>
                      <a:pt x="94" y="22"/>
                    </a:cubicBezTo>
                    <a:cubicBezTo>
                      <a:pt x="66" y="13"/>
                      <a:pt x="37" y="6"/>
                      <a:pt x="7" y="1"/>
                    </a:cubicBezTo>
                    <a:cubicBezTo>
                      <a:pt x="2" y="0"/>
                      <a:pt x="0" y="7"/>
                      <a:pt x="5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268" name="chenying0907 39"/>
              <p:cNvSpPr/>
              <p:nvPr/>
            </p:nvSpPr>
            <p:spPr bwMode="auto">
              <a:xfrm>
                <a:off x="5327651" y="5132388"/>
                <a:ext cx="85725" cy="60325"/>
              </a:xfrm>
              <a:custGeom>
                <a:avLst/>
                <a:gdLst>
                  <a:gd name="T0" fmla="*/ 2 w 82"/>
                  <a:gd name="T1" fmla="*/ 8 h 58"/>
                  <a:gd name="T2" fmla="*/ 71 w 82"/>
                  <a:gd name="T3" fmla="*/ 57 h 58"/>
                  <a:gd name="T4" fmla="*/ 74 w 82"/>
                  <a:gd name="T5" fmla="*/ 44 h 58"/>
                  <a:gd name="T6" fmla="*/ 11 w 82"/>
                  <a:gd name="T7" fmla="*/ 3 h 58"/>
                  <a:gd name="T8" fmla="*/ 2 w 82"/>
                  <a:gd name="T9" fmla="*/ 8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" h="58">
                    <a:moveTo>
                      <a:pt x="2" y="8"/>
                    </a:moveTo>
                    <a:cubicBezTo>
                      <a:pt x="14" y="38"/>
                      <a:pt x="41" y="52"/>
                      <a:pt x="71" y="57"/>
                    </a:cubicBezTo>
                    <a:cubicBezTo>
                      <a:pt x="79" y="58"/>
                      <a:pt x="82" y="47"/>
                      <a:pt x="74" y="44"/>
                    </a:cubicBezTo>
                    <a:cubicBezTo>
                      <a:pt x="51" y="35"/>
                      <a:pt x="30" y="19"/>
                      <a:pt x="11" y="3"/>
                    </a:cubicBezTo>
                    <a:cubicBezTo>
                      <a:pt x="8" y="0"/>
                      <a:pt x="0" y="3"/>
                      <a:pt x="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269" name="chenying0907 40"/>
              <p:cNvSpPr/>
              <p:nvPr/>
            </p:nvSpPr>
            <p:spPr bwMode="auto">
              <a:xfrm>
                <a:off x="5167313" y="4940301"/>
                <a:ext cx="87313" cy="103188"/>
              </a:xfrm>
              <a:custGeom>
                <a:avLst/>
                <a:gdLst>
                  <a:gd name="T0" fmla="*/ 4 w 83"/>
                  <a:gd name="T1" fmla="*/ 13 h 98"/>
                  <a:gd name="T2" fmla="*/ 72 w 83"/>
                  <a:gd name="T3" fmla="*/ 94 h 98"/>
                  <a:gd name="T4" fmla="*/ 80 w 83"/>
                  <a:gd name="T5" fmla="*/ 87 h 98"/>
                  <a:gd name="T6" fmla="*/ 13 w 83"/>
                  <a:gd name="T7" fmla="*/ 4 h 98"/>
                  <a:gd name="T8" fmla="*/ 4 w 83"/>
                  <a:gd name="T9" fmla="*/ 13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3" h="98">
                    <a:moveTo>
                      <a:pt x="4" y="13"/>
                    </a:moveTo>
                    <a:cubicBezTo>
                      <a:pt x="23" y="41"/>
                      <a:pt x="44" y="74"/>
                      <a:pt x="72" y="94"/>
                    </a:cubicBezTo>
                    <a:cubicBezTo>
                      <a:pt x="76" y="98"/>
                      <a:pt x="83" y="91"/>
                      <a:pt x="80" y="87"/>
                    </a:cubicBezTo>
                    <a:cubicBezTo>
                      <a:pt x="61" y="58"/>
                      <a:pt x="41" y="25"/>
                      <a:pt x="13" y="4"/>
                    </a:cubicBezTo>
                    <a:cubicBezTo>
                      <a:pt x="8" y="0"/>
                      <a:pt x="0" y="8"/>
                      <a:pt x="4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270" name="chenying0907 41"/>
              <p:cNvSpPr/>
              <p:nvPr/>
            </p:nvSpPr>
            <p:spPr bwMode="auto">
              <a:xfrm>
                <a:off x="5113338" y="4803776"/>
                <a:ext cx="50800" cy="74613"/>
              </a:xfrm>
              <a:custGeom>
                <a:avLst/>
                <a:gdLst>
                  <a:gd name="T0" fmla="*/ 2 w 49"/>
                  <a:gd name="T1" fmla="*/ 6 h 71"/>
                  <a:gd name="T2" fmla="*/ 15 w 49"/>
                  <a:gd name="T3" fmla="*/ 35 h 71"/>
                  <a:gd name="T4" fmla="*/ 35 w 49"/>
                  <a:gd name="T5" fmla="*/ 65 h 71"/>
                  <a:gd name="T6" fmla="*/ 45 w 49"/>
                  <a:gd name="T7" fmla="*/ 59 h 71"/>
                  <a:gd name="T8" fmla="*/ 26 w 49"/>
                  <a:gd name="T9" fmla="*/ 28 h 71"/>
                  <a:gd name="T10" fmla="*/ 5 w 49"/>
                  <a:gd name="T11" fmla="*/ 3 h 71"/>
                  <a:gd name="T12" fmla="*/ 2 w 49"/>
                  <a:gd name="T13" fmla="*/ 6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9" h="71">
                    <a:moveTo>
                      <a:pt x="2" y="6"/>
                    </a:moveTo>
                    <a:cubicBezTo>
                      <a:pt x="6" y="15"/>
                      <a:pt x="10" y="25"/>
                      <a:pt x="15" y="35"/>
                    </a:cubicBezTo>
                    <a:cubicBezTo>
                      <a:pt x="21" y="46"/>
                      <a:pt x="27" y="55"/>
                      <a:pt x="35" y="65"/>
                    </a:cubicBezTo>
                    <a:cubicBezTo>
                      <a:pt x="39" y="71"/>
                      <a:pt x="49" y="66"/>
                      <a:pt x="45" y="59"/>
                    </a:cubicBezTo>
                    <a:cubicBezTo>
                      <a:pt x="39" y="49"/>
                      <a:pt x="33" y="38"/>
                      <a:pt x="26" y="28"/>
                    </a:cubicBezTo>
                    <a:cubicBezTo>
                      <a:pt x="20" y="19"/>
                      <a:pt x="13" y="11"/>
                      <a:pt x="5" y="3"/>
                    </a:cubicBezTo>
                    <a:cubicBezTo>
                      <a:pt x="4" y="0"/>
                      <a:pt x="0" y="3"/>
                      <a:pt x="2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271" name="chenying0907 42"/>
              <p:cNvSpPr/>
              <p:nvPr/>
            </p:nvSpPr>
            <p:spPr bwMode="auto">
              <a:xfrm>
                <a:off x="5035551" y="4613276"/>
                <a:ext cx="60325" cy="101600"/>
              </a:xfrm>
              <a:custGeom>
                <a:avLst/>
                <a:gdLst>
                  <a:gd name="T0" fmla="*/ 2 w 58"/>
                  <a:gd name="T1" fmla="*/ 8 h 97"/>
                  <a:gd name="T2" fmla="*/ 45 w 58"/>
                  <a:gd name="T3" fmla="*/ 91 h 97"/>
                  <a:gd name="T4" fmla="*/ 56 w 58"/>
                  <a:gd name="T5" fmla="*/ 84 h 97"/>
                  <a:gd name="T6" fmla="*/ 11 w 58"/>
                  <a:gd name="T7" fmla="*/ 4 h 97"/>
                  <a:gd name="T8" fmla="*/ 2 w 58"/>
                  <a:gd name="T9" fmla="*/ 8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97">
                    <a:moveTo>
                      <a:pt x="2" y="8"/>
                    </a:moveTo>
                    <a:cubicBezTo>
                      <a:pt x="10" y="37"/>
                      <a:pt x="25" y="67"/>
                      <a:pt x="45" y="91"/>
                    </a:cubicBezTo>
                    <a:cubicBezTo>
                      <a:pt x="50" y="97"/>
                      <a:pt x="58" y="91"/>
                      <a:pt x="56" y="84"/>
                    </a:cubicBezTo>
                    <a:cubicBezTo>
                      <a:pt x="49" y="54"/>
                      <a:pt x="29" y="28"/>
                      <a:pt x="11" y="4"/>
                    </a:cubicBezTo>
                    <a:cubicBezTo>
                      <a:pt x="7" y="0"/>
                      <a:pt x="0" y="2"/>
                      <a:pt x="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272" name="chenying0907 43"/>
              <p:cNvSpPr/>
              <p:nvPr/>
            </p:nvSpPr>
            <p:spPr bwMode="auto">
              <a:xfrm>
                <a:off x="4221163" y="4760913"/>
                <a:ext cx="82550" cy="20638"/>
              </a:xfrm>
              <a:custGeom>
                <a:avLst/>
                <a:gdLst>
                  <a:gd name="T0" fmla="*/ 2 w 79"/>
                  <a:gd name="T1" fmla="*/ 4 h 19"/>
                  <a:gd name="T2" fmla="*/ 74 w 79"/>
                  <a:gd name="T3" fmla="*/ 19 h 19"/>
                  <a:gd name="T4" fmla="*/ 76 w 79"/>
                  <a:gd name="T5" fmla="*/ 14 h 19"/>
                  <a:gd name="T6" fmla="*/ 3 w 79"/>
                  <a:gd name="T7" fmla="*/ 0 h 19"/>
                  <a:gd name="T8" fmla="*/ 2 w 79"/>
                  <a:gd name="T9" fmla="*/ 4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9" h="19">
                    <a:moveTo>
                      <a:pt x="2" y="4"/>
                    </a:moveTo>
                    <a:cubicBezTo>
                      <a:pt x="26" y="11"/>
                      <a:pt x="50" y="14"/>
                      <a:pt x="74" y="19"/>
                    </a:cubicBezTo>
                    <a:cubicBezTo>
                      <a:pt x="77" y="19"/>
                      <a:pt x="79" y="15"/>
                      <a:pt x="76" y="14"/>
                    </a:cubicBezTo>
                    <a:cubicBezTo>
                      <a:pt x="52" y="8"/>
                      <a:pt x="27" y="7"/>
                      <a:pt x="3" y="0"/>
                    </a:cubicBezTo>
                    <a:cubicBezTo>
                      <a:pt x="1" y="0"/>
                      <a:pt x="0" y="3"/>
                      <a:pt x="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273" name="chenying0907 44"/>
              <p:cNvSpPr/>
              <p:nvPr/>
            </p:nvSpPr>
            <p:spPr bwMode="auto">
              <a:xfrm>
                <a:off x="4384676" y="4772026"/>
                <a:ext cx="106363" cy="17463"/>
              </a:xfrm>
              <a:custGeom>
                <a:avLst/>
                <a:gdLst>
                  <a:gd name="T0" fmla="*/ 5 w 102"/>
                  <a:gd name="T1" fmla="*/ 16 h 17"/>
                  <a:gd name="T2" fmla="*/ 98 w 102"/>
                  <a:gd name="T3" fmla="*/ 10 h 17"/>
                  <a:gd name="T4" fmla="*/ 98 w 102"/>
                  <a:gd name="T5" fmla="*/ 3 h 17"/>
                  <a:gd name="T6" fmla="*/ 3 w 102"/>
                  <a:gd name="T7" fmla="*/ 11 h 17"/>
                  <a:gd name="T8" fmla="*/ 5 w 102"/>
                  <a:gd name="T9" fmla="*/ 16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2" h="17">
                    <a:moveTo>
                      <a:pt x="5" y="16"/>
                    </a:moveTo>
                    <a:cubicBezTo>
                      <a:pt x="35" y="11"/>
                      <a:pt x="67" y="13"/>
                      <a:pt x="98" y="10"/>
                    </a:cubicBezTo>
                    <a:cubicBezTo>
                      <a:pt x="102" y="10"/>
                      <a:pt x="102" y="3"/>
                      <a:pt x="98" y="3"/>
                    </a:cubicBezTo>
                    <a:cubicBezTo>
                      <a:pt x="66" y="0"/>
                      <a:pt x="34" y="2"/>
                      <a:pt x="3" y="11"/>
                    </a:cubicBezTo>
                    <a:cubicBezTo>
                      <a:pt x="0" y="12"/>
                      <a:pt x="1" y="17"/>
                      <a:pt x="5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274" name="chenying0907 45"/>
              <p:cNvSpPr/>
              <p:nvPr/>
            </p:nvSpPr>
            <p:spPr bwMode="auto">
              <a:xfrm>
                <a:off x="4584701" y="4762501"/>
                <a:ext cx="90488" cy="34925"/>
              </a:xfrm>
              <a:custGeom>
                <a:avLst/>
                <a:gdLst>
                  <a:gd name="T0" fmla="*/ 4 w 87"/>
                  <a:gd name="T1" fmla="*/ 20 h 33"/>
                  <a:gd name="T2" fmla="*/ 83 w 87"/>
                  <a:gd name="T3" fmla="*/ 12 h 33"/>
                  <a:gd name="T4" fmla="*/ 77 w 87"/>
                  <a:gd name="T5" fmla="*/ 2 h 33"/>
                  <a:gd name="T6" fmla="*/ 6 w 87"/>
                  <a:gd name="T7" fmla="*/ 10 h 33"/>
                  <a:gd name="T8" fmla="*/ 4 w 87"/>
                  <a:gd name="T9" fmla="*/ 2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7" h="33">
                    <a:moveTo>
                      <a:pt x="4" y="20"/>
                    </a:moveTo>
                    <a:cubicBezTo>
                      <a:pt x="29" y="33"/>
                      <a:pt x="61" y="33"/>
                      <a:pt x="83" y="12"/>
                    </a:cubicBezTo>
                    <a:cubicBezTo>
                      <a:pt x="87" y="9"/>
                      <a:pt x="83" y="0"/>
                      <a:pt x="77" y="2"/>
                    </a:cubicBezTo>
                    <a:cubicBezTo>
                      <a:pt x="55" y="11"/>
                      <a:pt x="30" y="13"/>
                      <a:pt x="6" y="10"/>
                    </a:cubicBezTo>
                    <a:cubicBezTo>
                      <a:pt x="1" y="10"/>
                      <a:pt x="0" y="17"/>
                      <a:pt x="4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275" name="chenying0907 46"/>
              <p:cNvSpPr/>
              <p:nvPr/>
            </p:nvSpPr>
            <p:spPr bwMode="auto">
              <a:xfrm>
                <a:off x="4751388" y="4727576"/>
                <a:ext cx="88900" cy="25400"/>
              </a:xfrm>
              <a:custGeom>
                <a:avLst/>
                <a:gdLst>
                  <a:gd name="T0" fmla="*/ 5 w 86"/>
                  <a:gd name="T1" fmla="*/ 24 h 25"/>
                  <a:gd name="T2" fmla="*/ 79 w 86"/>
                  <a:gd name="T3" fmla="*/ 11 h 25"/>
                  <a:gd name="T4" fmla="*/ 76 w 86"/>
                  <a:gd name="T5" fmla="*/ 1 h 25"/>
                  <a:gd name="T6" fmla="*/ 41 w 86"/>
                  <a:gd name="T7" fmla="*/ 8 h 25"/>
                  <a:gd name="T8" fmla="*/ 5 w 86"/>
                  <a:gd name="T9" fmla="*/ 17 h 25"/>
                  <a:gd name="T10" fmla="*/ 5 w 86"/>
                  <a:gd name="T11" fmla="*/ 24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6" h="25">
                    <a:moveTo>
                      <a:pt x="5" y="24"/>
                    </a:moveTo>
                    <a:cubicBezTo>
                      <a:pt x="32" y="25"/>
                      <a:pt x="54" y="20"/>
                      <a:pt x="79" y="11"/>
                    </a:cubicBezTo>
                    <a:cubicBezTo>
                      <a:pt x="86" y="9"/>
                      <a:pt x="83" y="0"/>
                      <a:pt x="76" y="1"/>
                    </a:cubicBezTo>
                    <a:cubicBezTo>
                      <a:pt x="64" y="3"/>
                      <a:pt x="53" y="5"/>
                      <a:pt x="41" y="8"/>
                    </a:cubicBezTo>
                    <a:cubicBezTo>
                      <a:pt x="30" y="11"/>
                      <a:pt x="17" y="16"/>
                      <a:pt x="5" y="17"/>
                    </a:cubicBezTo>
                    <a:cubicBezTo>
                      <a:pt x="0" y="17"/>
                      <a:pt x="0" y="24"/>
                      <a:pt x="5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276" name="chenying0907 47"/>
              <p:cNvSpPr/>
              <p:nvPr/>
            </p:nvSpPr>
            <p:spPr bwMode="auto">
              <a:xfrm>
                <a:off x="4892676" y="4657726"/>
                <a:ext cx="92075" cy="52388"/>
              </a:xfrm>
              <a:custGeom>
                <a:avLst/>
                <a:gdLst>
                  <a:gd name="T0" fmla="*/ 9 w 89"/>
                  <a:gd name="T1" fmla="*/ 48 h 50"/>
                  <a:gd name="T2" fmla="*/ 43 w 89"/>
                  <a:gd name="T3" fmla="*/ 32 h 50"/>
                  <a:gd name="T4" fmla="*/ 81 w 89"/>
                  <a:gd name="T5" fmla="*/ 15 h 50"/>
                  <a:gd name="T6" fmla="*/ 77 w 89"/>
                  <a:gd name="T7" fmla="*/ 1 h 50"/>
                  <a:gd name="T8" fmla="*/ 38 w 89"/>
                  <a:gd name="T9" fmla="*/ 14 h 50"/>
                  <a:gd name="T10" fmla="*/ 4 w 89"/>
                  <a:gd name="T11" fmla="*/ 41 h 50"/>
                  <a:gd name="T12" fmla="*/ 9 w 89"/>
                  <a:gd name="T13" fmla="*/ 48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9" h="50">
                    <a:moveTo>
                      <a:pt x="9" y="48"/>
                    </a:moveTo>
                    <a:cubicBezTo>
                      <a:pt x="20" y="42"/>
                      <a:pt x="32" y="37"/>
                      <a:pt x="43" y="32"/>
                    </a:cubicBezTo>
                    <a:cubicBezTo>
                      <a:pt x="55" y="26"/>
                      <a:pt x="68" y="20"/>
                      <a:pt x="81" y="15"/>
                    </a:cubicBezTo>
                    <a:cubicBezTo>
                      <a:pt x="89" y="11"/>
                      <a:pt x="86" y="0"/>
                      <a:pt x="77" y="1"/>
                    </a:cubicBezTo>
                    <a:cubicBezTo>
                      <a:pt x="62" y="4"/>
                      <a:pt x="51" y="7"/>
                      <a:pt x="38" y="14"/>
                    </a:cubicBezTo>
                    <a:cubicBezTo>
                      <a:pt x="25" y="22"/>
                      <a:pt x="15" y="32"/>
                      <a:pt x="4" y="41"/>
                    </a:cubicBezTo>
                    <a:cubicBezTo>
                      <a:pt x="0" y="44"/>
                      <a:pt x="5" y="50"/>
                      <a:pt x="9" y="4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277" name="chenying0907 48"/>
              <p:cNvSpPr/>
              <p:nvPr/>
            </p:nvSpPr>
            <p:spPr bwMode="auto">
              <a:xfrm>
                <a:off x="4024313" y="4714876"/>
                <a:ext cx="93663" cy="31750"/>
              </a:xfrm>
              <a:custGeom>
                <a:avLst/>
                <a:gdLst>
                  <a:gd name="T0" fmla="*/ 3 w 91"/>
                  <a:gd name="T1" fmla="*/ 6 h 31"/>
                  <a:gd name="T2" fmla="*/ 83 w 91"/>
                  <a:gd name="T3" fmla="*/ 30 h 31"/>
                  <a:gd name="T4" fmla="*/ 85 w 91"/>
                  <a:gd name="T5" fmla="*/ 21 h 31"/>
                  <a:gd name="T6" fmla="*/ 5 w 91"/>
                  <a:gd name="T7" fmla="*/ 1 h 31"/>
                  <a:gd name="T8" fmla="*/ 3 w 91"/>
                  <a:gd name="T9" fmla="*/ 6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1" h="31">
                    <a:moveTo>
                      <a:pt x="3" y="6"/>
                    </a:moveTo>
                    <a:cubicBezTo>
                      <a:pt x="29" y="18"/>
                      <a:pt x="55" y="25"/>
                      <a:pt x="83" y="30"/>
                    </a:cubicBezTo>
                    <a:cubicBezTo>
                      <a:pt x="89" y="31"/>
                      <a:pt x="91" y="23"/>
                      <a:pt x="85" y="21"/>
                    </a:cubicBezTo>
                    <a:cubicBezTo>
                      <a:pt x="59" y="12"/>
                      <a:pt x="33" y="6"/>
                      <a:pt x="5" y="1"/>
                    </a:cubicBezTo>
                    <a:cubicBezTo>
                      <a:pt x="2" y="0"/>
                      <a:pt x="0" y="5"/>
                      <a:pt x="3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278" name="chenying0907 49"/>
              <p:cNvSpPr/>
              <p:nvPr/>
            </p:nvSpPr>
            <p:spPr bwMode="auto">
              <a:xfrm>
                <a:off x="3851276" y="4625976"/>
                <a:ext cx="98425" cy="63500"/>
              </a:xfrm>
              <a:custGeom>
                <a:avLst/>
                <a:gdLst>
                  <a:gd name="T0" fmla="*/ 2 w 94"/>
                  <a:gd name="T1" fmla="*/ 4 h 61"/>
                  <a:gd name="T2" fmla="*/ 82 w 94"/>
                  <a:gd name="T3" fmla="*/ 60 h 61"/>
                  <a:gd name="T4" fmla="*/ 88 w 94"/>
                  <a:gd name="T5" fmla="*/ 49 h 61"/>
                  <a:gd name="T6" fmla="*/ 5 w 94"/>
                  <a:gd name="T7" fmla="*/ 1 h 61"/>
                  <a:gd name="T8" fmla="*/ 2 w 94"/>
                  <a:gd name="T9" fmla="*/ 4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4" h="61">
                    <a:moveTo>
                      <a:pt x="2" y="4"/>
                    </a:moveTo>
                    <a:cubicBezTo>
                      <a:pt x="26" y="27"/>
                      <a:pt x="50" y="51"/>
                      <a:pt x="82" y="60"/>
                    </a:cubicBezTo>
                    <a:cubicBezTo>
                      <a:pt x="88" y="61"/>
                      <a:pt x="94" y="53"/>
                      <a:pt x="88" y="49"/>
                    </a:cubicBezTo>
                    <a:cubicBezTo>
                      <a:pt x="64" y="28"/>
                      <a:pt x="35" y="13"/>
                      <a:pt x="5" y="1"/>
                    </a:cubicBezTo>
                    <a:cubicBezTo>
                      <a:pt x="3" y="0"/>
                      <a:pt x="0" y="2"/>
                      <a:pt x="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279" name="chenying0907 50"/>
              <p:cNvSpPr/>
              <p:nvPr/>
            </p:nvSpPr>
            <p:spPr bwMode="auto">
              <a:xfrm>
                <a:off x="3706813" y="4486276"/>
                <a:ext cx="82550" cy="73025"/>
              </a:xfrm>
              <a:custGeom>
                <a:avLst/>
                <a:gdLst>
                  <a:gd name="T0" fmla="*/ 2 w 79"/>
                  <a:gd name="T1" fmla="*/ 9 h 71"/>
                  <a:gd name="T2" fmla="*/ 68 w 79"/>
                  <a:gd name="T3" fmla="*/ 69 h 71"/>
                  <a:gd name="T4" fmla="*/ 75 w 79"/>
                  <a:gd name="T5" fmla="*/ 61 h 71"/>
                  <a:gd name="T6" fmla="*/ 9 w 79"/>
                  <a:gd name="T7" fmla="*/ 4 h 71"/>
                  <a:gd name="T8" fmla="*/ 2 w 79"/>
                  <a:gd name="T9" fmla="*/ 9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9" h="71">
                    <a:moveTo>
                      <a:pt x="2" y="9"/>
                    </a:moveTo>
                    <a:cubicBezTo>
                      <a:pt x="15" y="34"/>
                      <a:pt x="42" y="57"/>
                      <a:pt x="68" y="69"/>
                    </a:cubicBezTo>
                    <a:cubicBezTo>
                      <a:pt x="73" y="71"/>
                      <a:pt x="79" y="65"/>
                      <a:pt x="75" y="61"/>
                    </a:cubicBezTo>
                    <a:cubicBezTo>
                      <a:pt x="53" y="40"/>
                      <a:pt x="28" y="25"/>
                      <a:pt x="9" y="4"/>
                    </a:cubicBezTo>
                    <a:cubicBezTo>
                      <a:pt x="5" y="0"/>
                      <a:pt x="0" y="5"/>
                      <a:pt x="2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280" name="chenying0907 51"/>
              <p:cNvSpPr/>
              <p:nvPr/>
            </p:nvSpPr>
            <p:spPr bwMode="auto">
              <a:xfrm>
                <a:off x="3595688" y="4313238"/>
                <a:ext cx="57150" cy="82550"/>
              </a:xfrm>
              <a:custGeom>
                <a:avLst/>
                <a:gdLst>
                  <a:gd name="T0" fmla="*/ 1 w 56"/>
                  <a:gd name="T1" fmla="*/ 6 h 79"/>
                  <a:gd name="T2" fmla="*/ 45 w 56"/>
                  <a:gd name="T3" fmla="*/ 75 h 79"/>
                  <a:gd name="T4" fmla="*/ 52 w 56"/>
                  <a:gd name="T5" fmla="*/ 68 h 79"/>
                  <a:gd name="T6" fmla="*/ 9 w 56"/>
                  <a:gd name="T7" fmla="*/ 4 h 79"/>
                  <a:gd name="T8" fmla="*/ 1 w 56"/>
                  <a:gd name="T9" fmla="*/ 6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79">
                    <a:moveTo>
                      <a:pt x="1" y="6"/>
                    </a:moveTo>
                    <a:cubicBezTo>
                      <a:pt x="5" y="35"/>
                      <a:pt x="24" y="56"/>
                      <a:pt x="45" y="75"/>
                    </a:cubicBezTo>
                    <a:cubicBezTo>
                      <a:pt x="50" y="79"/>
                      <a:pt x="56" y="73"/>
                      <a:pt x="52" y="68"/>
                    </a:cubicBezTo>
                    <a:cubicBezTo>
                      <a:pt x="35" y="48"/>
                      <a:pt x="22" y="26"/>
                      <a:pt x="9" y="4"/>
                    </a:cubicBezTo>
                    <a:cubicBezTo>
                      <a:pt x="7" y="0"/>
                      <a:pt x="0" y="2"/>
                      <a:pt x="1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281" name="chenying0907 52"/>
              <p:cNvSpPr/>
              <p:nvPr/>
            </p:nvSpPr>
            <p:spPr bwMode="auto">
              <a:xfrm>
                <a:off x="3533776" y="4113213"/>
                <a:ext cx="42863" cy="101600"/>
              </a:xfrm>
              <a:custGeom>
                <a:avLst/>
                <a:gdLst>
                  <a:gd name="T0" fmla="*/ 2 w 42"/>
                  <a:gd name="T1" fmla="*/ 5 h 99"/>
                  <a:gd name="T2" fmla="*/ 31 w 42"/>
                  <a:gd name="T3" fmla="*/ 94 h 99"/>
                  <a:gd name="T4" fmla="*/ 39 w 42"/>
                  <a:gd name="T5" fmla="*/ 89 h 99"/>
                  <a:gd name="T6" fmla="*/ 10 w 42"/>
                  <a:gd name="T7" fmla="*/ 5 h 99"/>
                  <a:gd name="T8" fmla="*/ 2 w 42"/>
                  <a:gd name="T9" fmla="*/ 5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99">
                    <a:moveTo>
                      <a:pt x="2" y="5"/>
                    </a:moveTo>
                    <a:cubicBezTo>
                      <a:pt x="0" y="37"/>
                      <a:pt x="13" y="68"/>
                      <a:pt x="31" y="94"/>
                    </a:cubicBezTo>
                    <a:cubicBezTo>
                      <a:pt x="35" y="99"/>
                      <a:pt x="42" y="94"/>
                      <a:pt x="39" y="89"/>
                    </a:cubicBezTo>
                    <a:cubicBezTo>
                      <a:pt x="24" y="64"/>
                      <a:pt x="14" y="34"/>
                      <a:pt x="10" y="5"/>
                    </a:cubicBezTo>
                    <a:cubicBezTo>
                      <a:pt x="9" y="0"/>
                      <a:pt x="3" y="0"/>
                      <a:pt x="2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282" name="chenying0907 53"/>
              <p:cNvSpPr/>
              <p:nvPr/>
            </p:nvSpPr>
            <p:spPr bwMode="auto">
              <a:xfrm>
                <a:off x="3517901" y="3932238"/>
                <a:ext cx="20638" cy="79375"/>
              </a:xfrm>
              <a:custGeom>
                <a:avLst/>
                <a:gdLst>
                  <a:gd name="T0" fmla="*/ 4 w 19"/>
                  <a:gd name="T1" fmla="*/ 4 h 76"/>
                  <a:gd name="T2" fmla="*/ 10 w 19"/>
                  <a:gd name="T3" fmla="*/ 71 h 76"/>
                  <a:gd name="T4" fmla="*/ 18 w 19"/>
                  <a:gd name="T5" fmla="*/ 68 h 76"/>
                  <a:gd name="T6" fmla="*/ 10 w 19"/>
                  <a:gd name="T7" fmla="*/ 4 h 76"/>
                  <a:gd name="T8" fmla="*/ 4 w 19"/>
                  <a:gd name="T9" fmla="*/ 4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76">
                    <a:moveTo>
                      <a:pt x="4" y="4"/>
                    </a:moveTo>
                    <a:cubicBezTo>
                      <a:pt x="2" y="27"/>
                      <a:pt x="0" y="50"/>
                      <a:pt x="10" y="71"/>
                    </a:cubicBezTo>
                    <a:cubicBezTo>
                      <a:pt x="13" y="76"/>
                      <a:pt x="19" y="72"/>
                      <a:pt x="18" y="68"/>
                    </a:cubicBezTo>
                    <a:cubicBezTo>
                      <a:pt x="15" y="47"/>
                      <a:pt x="12" y="25"/>
                      <a:pt x="10" y="4"/>
                    </a:cubicBezTo>
                    <a:cubicBezTo>
                      <a:pt x="10" y="0"/>
                      <a:pt x="4" y="0"/>
                      <a:pt x="4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283" name="chenying0907 54"/>
              <p:cNvSpPr/>
              <p:nvPr/>
            </p:nvSpPr>
            <p:spPr bwMode="auto">
              <a:xfrm>
                <a:off x="3522663" y="3695701"/>
                <a:ext cx="47625" cy="131763"/>
              </a:xfrm>
              <a:custGeom>
                <a:avLst/>
                <a:gdLst>
                  <a:gd name="T0" fmla="*/ 4 w 46"/>
                  <a:gd name="T1" fmla="*/ 125 h 127"/>
                  <a:gd name="T2" fmla="*/ 43 w 46"/>
                  <a:gd name="T3" fmla="*/ 12 h 127"/>
                  <a:gd name="T4" fmla="*/ 33 w 46"/>
                  <a:gd name="T5" fmla="*/ 6 h 127"/>
                  <a:gd name="T6" fmla="*/ 0 w 46"/>
                  <a:gd name="T7" fmla="*/ 124 h 127"/>
                  <a:gd name="T8" fmla="*/ 4 w 46"/>
                  <a:gd name="T9" fmla="*/ 125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" h="127">
                    <a:moveTo>
                      <a:pt x="4" y="125"/>
                    </a:moveTo>
                    <a:cubicBezTo>
                      <a:pt x="17" y="88"/>
                      <a:pt x="25" y="47"/>
                      <a:pt x="43" y="12"/>
                    </a:cubicBezTo>
                    <a:cubicBezTo>
                      <a:pt x="46" y="5"/>
                      <a:pt x="37" y="0"/>
                      <a:pt x="33" y="6"/>
                    </a:cubicBezTo>
                    <a:cubicBezTo>
                      <a:pt x="10" y="43"/>
                      <a:pt x="6" y="82"/>
                      <a:pt x="0" y="124"/>
                    </a:cubicBezTo>
                    <a:cubicBezTo>
                      <a:pt x="0" y="126"/>
                      <a:pt x="3" y="127"/>
                      <a:pt x="4" y="1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284" name="chenying0907 55"/>
              <p:cNvSpPr/>
              <p:nvPr/>
            </p:nvSpPr>
            <p:spPr bwMode="auto">
              <a:xfrm>
                <a:off x="3586163" y="3575051"/>
                <a:ext cx="50800" cy="66675"/>
              </a:xfrm>
              <a:custGeom>
                <a:avLst/>
                <a:gdLst>
                  <a:gd name="T0" fmla="*/ 9 w 48"/>
                  <a:gd name="T1" fmla="*/ 61 h 64"/>
                  <a:gd name="T2" fmla="*/ 21 w 48"/>
                  <a:gd name="T3" fmla="*/ 53 h 64"/>
                  <a:gd name="T4" fmla="*/ 31 w 48"/>
                  <a:gd name="T5" fmla="*/ 40 h 64"/>
                  <a:gd name="T6" fmla="*/ 47 w 48"/>
                  <a:gd name="T7" fmla="*/ 9 h 64"/>
                  <a:gd name="T8" fmla="*/ 39 w 48"/>
                  <a:gd name="T9" fmla="*/ 3 h 64"/>
                  <a:gd name="T10" fmla="*/ 18 w 48"/>
                  <a:gd name="T11" fmla="*/ 29 h 64"/>
                  <a:gd name="T12" fmla="*/ 11 w 48"/>
                  <a:gd name="T13" fmla="*/ 41 h 64"/>
                  <a:gd name="T14" fmla="*/ 3 w 48"/>
                  <a:gd name="T15" fmla="*/ 57 h 64"/>
                  <a:gd name="T16" fmla="*/ 9 w 48"/>
                  <a:gd name="T17" fmla="*/ 61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8" h="64">
                    <a:moveTo>
                      <a:pt x="9" y="61"/>
                    </a:moveTo>
                    <a:cubicBezTo>
                      <a:pt x="13" y="58"/>
                      <a:pt x="17" y="56"/>
                      <a:pt x="21" y="53"/>
                    </a:cubicBezTo>
                    <a:cubicBezTo>
                      <a:pt x="25" y="49"/>
                      <a:pt x="28" y="45"/>
                      <a:pt x="31" y="40"/>
                    </a:cubicBezTo>
                    <a:cubicBezTo>
                      <a:pt x="39" y="31"/>
                      <a:pt x="44" y="21"/>
                      <a:pt x="47" y="9"/>
                    </a:cubicBezTo>
                    <a:cubicBezTo>
                      <a:pt x="48" y="5"/>
                      <a:pt x="43" y="0"/>
                      <a:pt x="39" y="3"/>
                    </a:cubicBezTo>
                    <a:cubicBezTo>
                      <a:pt x="30" y="11"/>
                      <a:pt x="24" y="19"/>
                      <a:pt x="18" y="29"/>
                    </a:cubicBezTo>
                    <a:cubicBezTo>
                      <a:pt x="15" y="33"/>
                      <a:pt x="13" y="37"/>
                      <a:pt x="11" y="41"/>
                    </a:cubicBezTo>
                    <a:cubicBezTo>
                      <a:pt x="8" y="46"/>
                      <a:pt x="6" y="52"/>
                      <a:pt x="3" y="57"/>
                    </a:cubicBezTo>
                    <a:cubicBezTo>
                      <a:pt x="0" y="60"/>
                      <a:pt x="5" y="64"/>
                      <a:pt x="9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285" name="chenying0907 56"/>
              <p:cNvSpPr/>
              <p:nvPr/>
            </p:nvSpPr>
            <p:spPr bwMode="auto">
              <a:xfrm>
                <a:off x="3698876" y="3435351"/>
                <a:ext cx="66675" cy="74613"/>
              </a:xfrm>
              <a:custGeom>
                <a:avLst/>
                <a:gdLst>
                  <a:gd name="T0" fmla="*/ 11 w 64"/>
                  <a:gd name="T1" fmla="*/ 66 h 71"/>
                  <a:gd name="T2" fmla="*/ 60 w 64"/>
                  <a:gd name="T3" fmla="*/ 9 h 71"/>
                  <a:gd name="T4" fmla="*/ 56 w 64"/>
                  <a:gd name="T5" fmla="*/ 1 h 71"/>
                  <a:gd name="T6" fmla="*/ 2 w 64"/>
                  <a:gd name="T7" fmla="*/ 62 h 71"/>
                  <a:gd name="T8" fmla="*/ 11 w 64"/>
                  <a:gd name="T9" fmla="*/ 66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" h="71">
                    <a:moveTo>
                      <a:pt x="11" y="66"/>
                    </a:moveTo>
                    <a:cubicBezTo>
                      <a:pt x="22" y="42"/>
                      <a:pt x="41" y="26"/>
                      <a:pt x="60" y="9"/>
                    </a:cubicBezTo>
                    <a:cubicBezTo>
                      <a:pt x="64" y="6"/>
                      <a:pt x="60" y="0"/>
                      <a:pt x="56" y="1"/>
                    </a:cubicBezTo>
                    <a:cubicBezTo>
                      <a:pt x="26" y="8"/>
                      <a:pt x="8" y="34"/>
                      <a:pt x="2" y="62"/>
                    </a:cubicBezTo>
                    <a:cubicBezTo>
                      <a:pt x="0" y="67"/>
                      <a:pt x="8" y="71"/>
                      <a:pt x="11" y="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286" name="chenying0907 57"/>
              <p:cNvSpPr/>
              <p:nvPr/>
            </p:nvSpPr>
            <p:spPr bwMode="auto">
              <a:xfrm>
                <a:off x="3798888" y="3357563"/>
                <a:ext cx="57150" cy="34925"/>
              </a:xfrm>
              <a:custGeom>
                <a:avLst/>
                <a:gdLst>
                  <a:gd name="T0" fmla="*/ 5 w 56"/>
                  <a:gd name="T1" fmla="*/ 33 h 34"/>
                  <a:gd name="T2" fmla="*/ 16 w 56"/>
                  <a:gd name="T3" fmla="*/ 32 h 34"/>
                  <a:gd name="T4" fmla="*/ 29 w 56"/>
                  <a:gd name="T5" fmla="*/ 28 h 34"/>
                  <a:gd name="T6" fmla="*/ 51 w 56"/>
                  <a:gd name="T7" fmla="*/ 13 h 34"/>
                  <a:gd name="T8" fmla="*/ 46 w 56"/>
                  <a:gd name="T9" fmla="*/ 2 h 34"/>
                  <a:gd name="T10" fmla="*/ 22 w 56"/>
                  <a:gd name="T11" fmla="*/ 11 h 34"/>
                  <a:gd name="T12" fmla="*/ 10 w 56"/>
                  <a:gd name="T13" fmla="*/ 19 h 34"/>
                  <a:gd name="T14" fmla="*/ 3 w 56"/>
                  <a:gd name="T15" fmla="*/ 27 h 34"/>
                  <a:gd name="T16" fmla="*/ 5 w 56"/>
                  <a:gd name="T17" fmla="*/ 3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6" h="34">
                    <a:moveTo>
                      <a:pt x="5" y="33"/>
                    </a:moveTo>
                    <a:cubicBezTo>
                      <a:pt x="9" y="32"/>
                      <a:pt x="12" y="33"/>
                      <a:pt x="16" y="32"/>
                    </a:cubicBezTo>
                    <a:cubicBezTo>
                      <a:pt x="20" y="31"/>
                      <a:pt x="24" y="29"/>
                      <a:pt x="29" y="28"/>
                    </a:cubicBezTo>
                    <a:cubicBezTo>
                      <a:pt x="38" y="24"/>
                      <a:pt x="43" y="19"/>
                      <a:pt x="51" y="13"/>
                    </a:cubicBezTo>
                    <a:cubicBezTo>
                      <a:pt x="56" y="10"/>
                      <a:pt x="53" y="0"/>
                      <a:pt x="46" y="2"/>
                    </a:cubicBezTo>
                    <a:cubicBezTo>
                      <a:pt x="37" y="5"/>
                      <a:pt x="30" y="7"/>
                      <a:pt x="22" y="11"/>
                    </a:cubicBezTo>
                    <a:cubicBezTo>
                      <a:pt x="18" y="14"/>
                      <a:pt x="14" y="16"/>
                      <a:pt x="10" y="19"/>
                    </a:cubicBezTo>
                    <a:cubicBezTo>
                      <a:pt x="7" y="21"/>
                      <a:pt x="5" y="25"/>
                      <a:pt x="3" y="27"/>
                    </a:cubicBezTo>
                    <a:cubicBezTo>
                      <a:pt x="0" y="29"/>
                      <a:pt x="1" y="34"/>
                      <a:pt x="5" y="3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287" name="chenying0907 58"/>
              <p:cNvSpPr/>
              <p:nvPr/>
            </p:nvSpPr>
            <p:spPr bwMode="auto">
              <a:xfrm>
                <a:off x="3725863" y="3227388"/>
                <a:ext cx="76200" cy="69850"/>
              </a:xfrm>
              <a:custGeom>
                <a:avLst/>
                <a:gdLst>
                  <a:gd name="T0" fmla="*/ 69 w 74"/>
                  <a:gd name="T1" fmla="*/ 58 h 68"/>
                  <a:gd name="T2" fmla="*/ 42 w 74"/>
                  <a:gd name="T3" fmla="*/ 36 h 68"/>
                  <a:gd name="T4" fmla="*/ 14 w 74"/>
                  <a:gd name="T5" fmla="*/ 6 h 68"/>
                  <a:gd name="T6" fmla="*/ 3 w 74"/>
                  <a:gd name="T7" fmla="*/ 15 h 68"/>
                  <a:gd name="T8" fmla="*/ 66 w 74"/>
                  <a:gd name="T9" fmla="*/ 66 h 68"/>
                  <a:gd name="T10" fmla="*/ 69 w 74"/>
                  <a:gd name="T11" fmla="*/ 58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4" h="68">
                    <a:moveTo>
                      <a:pt x="69" y="58"/>
                    </a:moveTo>
                    <a:cubicBezTo>
                      <a:pt x="59" y="53"/>
                      <a:pt x="50" y="44"/>
                      <a:pt x="42" y="36"/>
                    </a:cubicBezTo>
                    <a:cubicBezTo>
                      <a:pt x="32" y="26"/>
                      <a:pt x="23" y="16"/>
                      <a:pt x="14" y="6"/>
                    </a:cubicBezTo>
                    <a:cubicBezTo>
                      <a:pt x="9" y="0"/>
                      <a:pt x="0" y="8"/>
                      <a:pt x="3" y="15"/>
                    </a:cubicBezTo>
                    <a:cubicBezTo>
                      <a:pt x="17" y="41"/>
                      <a:pt x="38" y="58"/>
                      <a:pt x="66" y="66"/>
                    </a:cubicBezTo>
                    <a:cubicBezTo>
                      <a:pt x="71" y="68"/>
                      <a:pt x="74" y="60"/>
                      <a:pt x="69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288" name="chenying0907 59"/>
              <p:cNvSpPr/>
              <p:nvPr/>
            </p:nvSpPr>
            <p:spPr bwMode="auto">
              <a:xfrm>
                <a:off x="3622676" y="3065463"/>
                <a:ext cx="60325" cy="96838"/>
              </a:xfrm>
              <a:custGeom>
                <a:avLst/>
                <a:gdLst>
                  <a:gd name="T0" fmla="*/ 54 w 58"/>
                  <a:gd name="T1" fmla="*/ 85 h 94"/>
                  <a:gd name="T2" fmla="*/ 12 w 58"/>
                  <a:gd name="T3" fmla="*/ 6 h 94"/>
                  <a:gd name="T4" fmla="*/ 2 w 58"/>
                  <a:gd name="T5" fmla="*/ 9 h 94"/>
                  <a:gd name="T6" fmla="*/ 47 w 58"/>
                  <a:gd name="T7" fmla="*/ 91 h 94"/>
                  <a:gd name="T8" fmla="*/ 54 w 58"/>
                  <a:gd name="T9" fmla="*/ 85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94">
                    <a:moveTo>
                      <a:pt x="54" y="85"/>
                    </a:moveTo>
                    <a:cubicBezTo>
                      <a:pt x="37" y="61"/>
                      <a:pt x="23" y="35"/>
                      <a:pt x="12" y="6"/>
                    </a:cubicBezTo>
                    <a:cubicBezTo>
                      <a:pt x="10" y="0"/>
                      <a:pt x="0" y="2"/>
                      <a:pt x="2" y="9"/>
                    </a:cubicBezTo>
                    <a:cubicBezTo>
                      <a:pt x="7" y="41"/>
                      <a:pt x="22" y="71"/>
                      <a:pt x="47" y="91"/>
                    </a:cubicBezTo>
                    <a:cubicBezTo>
                      <a:pt x="51" y="94"/>
                      <a:pt x="58" y="90"/>
                      <a:pt x="54" y="8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289" name="chenying0907 60"/>
              <p:cNvSpPr/>
              <p:nvPr/>
            </p:nvSpPr>
            <p:spPr bwMode="auto">
              <a:xfrm>
                <a:off x="3565526" y="2909888"/>
                <a:ext cx="22225" cy="68263"/>
              </a:xfrm>
              <a:custGeom>
                <a:avLst/>
                <a:gdLst>
                  <a:gd name="T0" fmla="*/ 22 w 22"/>
                  <a:gd name="T1" fmla="*/ 62 h 66"/>
                  <a:gd name="T2" fmla="*/ 9 w 22"/>
                  <a:gd name="T3" fmla="*/ 4 h 66"/>
                  <a:gd name="T4" fmla="*/ 1 w 22"/>
                  <a:gd name="T5" fmla="*/ 6 h 66"/>
                  <a:gd name="T6" fmla="*/ 18 w 22"/>
                  <a:gd name="T7" fmla="*/ 64 h 66"/>
                  <a:gd name="T8" fmla="*/ 22 w 22"/>
                  <a:gd name="T9" fmla="*/ 62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66">
                    <a:moveTo>
                      <a:pt x="22" y="62"/>
                    </a:moveTo>
                    <a:cubicBezTo>
                      <a:pt x="17" y="43"/>
                      <a:pt x="16" y="23"/>
                      <a:pt x="9" y="4"/>
                    </a:cubicBezTo>
                    <a:cubicBezTo>
                      <a:pt x="7" y="0"/>
                      <a:pt x="0" y="1"/>
                      <a:pt x="1" y="6"/>
                    </a:cubicBezTo>
                    <a:cubicBezTo>
                      <a:pt x="6" y="25"/>
                      <a:pt x="6" y="47"/>
                      <a:pt x="18" y="64"/>
                    </a:cubicBezTo>
                    <a:cubicBezTo>
                      <a:pt x="19" y="66"/>
                      <a:pt x="22" y="65"/>
                      <a:pt x="22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290" name="chenying0907 61"/>
              <p:cNvSpPr/>
              <p:nvPr/>
            </p:nvSpPr>
            <p:spPr bwMode="auto">
              <a:xfrm>
                <a:off x="3538538" y="2741613"/>
                <a:ext cx="28575" cy="100013"/>
              </a:xfrm>
              <a:custGeom>
                <a:avLst/>
                <a:gdLst>
                  <a:gd name="T0" fmla="*/ 22 w 27"/>
                  <a:gd name="T1" fmla="*/ 89 h 96"/>
                  <a:gd name="T2" fmla="*/ 15 w 27"/>
                  <a:gd name="T3" fmla="*/ 8 h 96"/>
                  <a:gd name="T4" fmla="*/ 2 w 27"/>
                  <a:gd name="T5" fmla="*/ 8 h 96"/>
                  <a:gd name="T6" fmla="*/ 9 w 27"/>
                  <a:gd name="T7" fmla="*/ 89 h 96"/>
                  <a:gd name="T8" fmla="*/ 22 w 27"/>
                  <a:gd name="T9" fmla="*/ 89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96">
                    <a:moveTo>
                      <a:pt x="22" y="89"/>
                    </a:moveTo>
                    <a:cubicBezTo>
                      <a:pt x="27" y="62"/>
                      <a:pt x="18" y="35"/>
                      <a:pt x="15" y="8"/>
                    </a:cubicBezTo>
                    <a:cubicBezTo>
                      <a:pt x="14" y="0"/>
                      <a:pt x="3" y="0"/>
                      <a:pt x="2" y="8"/>
                    </a:cubicBezTo>
                    <a:cubicBezTo>
                      <a:pt x="0" y="35"/>
                      <a:pt x="4" y="62"/>
                      <a:pt x="9" y="89"/>
                    </a:cubicBezTo>
                    <a:cubicBezTo>
                      <a:pt x="10" y="96"/>
                      <a:pt x="21" y="96"/>
                      <a:pt x="22" y="8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291" name="chenying0907 62"/>
              <p:cNvSpPr/>
              <p:nvPr/>
            </p:nvSpPr>
            <p:spPr bwMode="auto">
              <a:xfrm>
                <a:off x="3546476" y="2592388"/>
                <a:ext cx="22225" cy="73025"/>
              </a:xfrm>
              <a:custGeom>
                <a:avLst/>
                <a:gdLst>
                  <a:gd name="T0" fmla="*/ 13 w 22"/>
                  <a:gd name="T1" fmla="*/ 66 h 70"/>
                  <a:gd name="T2" fmla="*/ 21 w 22"/>
                  <a:gd name="T3" fmla="*/ 8 h 70"/>
                  <a:gd name="T4" fmla="*/ 11 w 22"/>
                  <a:gd name="T5" fmla="*/ 6 h 70"/>
                  <a:gd name="T6" fmla="*/ 5 w 22"/>
                  <a:gd name="T7" fmla="*/ 66 h 70"/>
                  <a:gd name="T8" fmla="*/ 13 w 22"/>
                  <a:gd name="T9" fmla="*/ 66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70">
                    <a:moveTo>
                      <a:pt x="13" y="66"/>
                    </a:moveTo>
                    <a:cubicBezTo>
                      <a:pt x="17" y="47"/>
                      <a:pt x="16" y="27"/>
                      <a:pt x="21" y="8"/>
                    </a:cubicBezTo>
                    <a:cubicBezTo>
                      <a:pt x="22" y="2"/>
                      <a:pt x="13" y="0"/>
                      <a:pt x="11" y="6"/>
                    </a:cubicBezTo>
                    <a:cubicBezTo>
                      <a:pt x="4" y="26"/>
                      <a:pt x="0" y="45"/>
                      <a:pt x="5" y="66"/>
                    </a:cubicBezTo>
                    <a:cubicBezTo>
                      <a:pt x="6" y="70"/>
                      <a:pt x="12" y="70"/>
                      <a:pt x="13" y="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292" name="chenying0907 63"/>
              <p:cNvSpPr/>
              <p:nvPr/>
            </p:nvSpPr>
            <p:spPr bwMode="auto">
              <a:xfrm>
                <a:off x="3595688" y="2397126"/>
                <a:ext cx="49213" cy="103188"/>
              </a:xfrm>
              <a:custGeom>
                <a:avLst/>
                <a:gdLst>
                  <a:gd name="T0" fmla="*/ 7 w 47"/>
                  <a:gd name="T1" fmla="*/ 96 h 99"/>
                  <a:gd name="T2" fmla="*/ 45 w 47"/>
                  <a:gd name="T3" fmla="*/ 8 h 99"/>
                  <a:gd name="T4" fmla="*/ 36 w 47"/>
                  <a:gd name="T5" fmla="*/ 5 h 99"/>
                  <a:gd name="T6" fmla="*/ 0 w 47"/>
                  <a:gd name="T7" fmla="*/ 94 h 99"/>
                  <a:gd name="T8" fmla="*/ 7 w 47"/>
                  <a:gd name="T9" fmla="*/ 96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7" h="99">
                    <a:moveTo>
                      <a:pt x="7" y="96"/>
                    </a:moveTo>
                    <a:cubicBezTo>
                      <a:pt x="20" y="67"/>
                      <a:pt x="33" y="38"/>
                      <a:pt x="45" y="8"/>
                    </a:cubicBezTo>
                    <a:cubicBezTo>
                      <a:pt x="47" y="3"/>
                      <a:pt x="39" y="0"/>
                      <a:pt x="36" y="5"/>
                    </a:cubicBezTo>
                    <a:cubicBezTo>
                      <a:pt x="19" y="33"/>
                      <a:pt x="4" y="61"/>
                      <a:pt x="0" y="94"/>
                    </a:cubicBezTo>
                    <a:cubicBezTo>
                      <a:pt x="0" y="97"/>
                      <a:pt x="6" y="99"/>
                      <a:pt x="7" y="9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293" name="chenying0907 64"/>
              <p:cNvSpPr/>
              <p:nvPr/>
            </p:nvSpPr>
            <p:spPr bwMode="auto">
              <a:xfrm>
                <a:off x="3670301" y="2254251"/>
                <a:ext cx="57150" cy="80963"/>
              </a:xfrm>
              <a:custGeom>
                <a:avLst/>
                <a:gdLst>
                  <a:gd name="T0" fmla="*/ 8 w 55"/>
                  <a:gd name="T1" fmla="*/ 74 h 78"/>
                  <a:gd name="T2" fmla="*/ 27 w 55"/>
                  <a:gd name="T3" fmla="*/ 44 h 78"/>
                  <a:gd name="T4" fmla="*/ 52 w 55"/>
                  <a:gd name="T5" fmla="*/ 10 h 78"/>
                  <a:gd name="T6" fmla="*/ 45 w 55"/>
                  <a:gd name="T7" fmla="*/ 3 h 78"/>
                  <a:gd name="T8" fmla="*/ 16 w 55"/>
                  <a:gd name="T9" fmla="*/ 33 h 78"/>
                  <a:gd name="T10" fmla="*/ 1 w 55"/>
                  <a:gd name="T11" fmla="*/ 72 h 78"/>
                  <a:gd name="T12" fmla="*/ 8 w 55"/>
                  <a:gd name="T13" fmla="*/ 74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5" h="78">
                    <a:moveTo>
                      <a:pt x="8" y="74"/>
                    </a:moveTo>
                    <a:cubicBezTo>
                      <a:pt x="12" y="63"/>
                      <a:pt x="21" y="53"/>
                      <a:pt x="27" y="44"/>
                    </a:cubicBezTo>
                    <a:cubicBezTo>
                      <a:pt x="35" y="32"/>
                      <a:pt x="45" y="22"/>
                      <a:pt x="52" y="10"/>
                    </a:cubicBezTo>
                    <a:cubicBezTo>
                      <a:pt x="55" y="6"/>
                      <a:pt x="50" y="0"/>
                      <a:pt x="45" y="3"/>
                    </a:cubicBezTo>
                    <a:cubicBezTo>
                      <a:pt x="34" y="11"/>
                      <a:pt x="25" y="21"/>
                      <a:pt x="16" y="33"/>
                    </a:cubicBezTo>
                    <a:cubicBezTo>
                      <a:pt x="7" y="45"/>
                      <a:pt x="5" y="57"/>
                      <a:pt x="1" y="72"/>
                    </a:cubicBezTo>
                    <a:cubicBezTo>
                      <a:pt x="0" y="76"/>
                      <a:pt x="6" y="78"/>
                      <a:pt x="8" y="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294" name="chenying0907 65"/>
              <p:cNvSpPr/>
              <p:nvPr/>
            </p:nvSpPr>
            <p:spPr bwMode="auto">
              <a:xfrm>
                <a:off x="3754438" y="2087563"/>
                <a:ext cx="73025" cy="87313"/>
              </a:xfrm>
              <a:custGeom>
                <a:avLst/>
                <a:gdLst>
                  <a:gd name="T0" fmla="*/ 6 w 71"/>
                  <a:gd name="T1" fmla="*/ 84 h 85"/>
                  <a:gd name="T2" fmla="*/ 66 w 71"/>
                  <a:gd name="T3" fmla="*/ 14 h 85"/>
                  <a:gd name="T4" fmla="*/ 58 w 71"/>
                  <a:gd name="T5" fmla="*/ 5 h 85"/>
                  <a:gd name="T6" fmla="*/ 1 w 71"/>
                  <a:gd name="T7" fmla="*/ 81 h 85"/>
                  <a:gd name="T8" fmla="*/ 6 w 71"/>
                  <a:gd name="T9" fmla="*/ 84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" h="85">
                    <a:moveTo>
                      <a:pt x="6" y="84"/>
                    </a:moveTo>
                    <a:cubicBezTo>
                      <a:pt x="31" y="64"/>
                      <a:pt x="46" y="37"/>
                      <a:pt x="66" y="14"/>
                    </a:cubicBezTo>
                    <a:cubicBezTo>
                      <a:pt x="71" y="8"/>
                      <a:pt x="64" y="0"/>
                      <a:pt x="58" y="5"/>
                    </a:cubicBezTo>
                    <a:cubicBezTo>
                      <a:pt x="33" y="26"/>
                      <a:pt x="11" y="49"/>
                      <a:pt x="1" y="81"/>
                    </a:cubicBezTo>
                    <a:cubicBezTo>
                      <a:pt x="0" y="84"/>
                      <a:pt x="4" y="85"/>
                      <a:pt x="6" y="8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295" name="chenying0907 66"/>
              <p:cNvSpPr/>
              <p:nvPr/>
            </p:nvSpPr>
            <p:spPr bwMode="auto">
              <a:xfrm>
                <a:off x="3865563" y="1936751"/>
                <a:ext cx="80963" cy="104775"/>
              </a:xfrm>
              <a:custGeom>
                <a:avLst/>
                <a:gdLst>
                  <a:gd name="T0" fmla="*/ 8 w 79"/>
                  <a:gd name="T1" fmla="*/ 98 h 101"/>
                  <a:gd name="T2" fmla="*/ 74 w 79"/>
                  <a:gd name="T3" fmla="*/ 12 h 101"/>
                  <a:gd name="T4" fmla="*/ 67 w 79"/>
                  <a:gd name="T5" fmla="*/ 5 h 101"/>
                  <a:gd name="T6" fmla="*/ 31 w 79"/>
                  <a:gd name="T7" fmla="*/ 43 h 101"/>
                  <a:gd name="T8" fmla="*/ 2 w 79"/>
                  <a:gd name="T9" fmla="*/ 94 h 101"/>
                  <a:gd name="T10" fmla="*/ 8 w 79"/>
                  <a:gd name="T11" fmla="*/ 98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9" h="101">
                    <a:moveTo>
                      <a:pt x="8" y="98"/>
                    </a:moveTo>
                    <a:cubicBezTo>
                      <a:pt x="34" y="72"/>
                      <a:pt x="51" y="41"/>
                      <a:pt x="74" y="12"/>
                    </a:cubicBezTo>
                    <a:cubicBezTo>
                      <a:pt x="79" y="7"/>
                      <a:pt x="72" y="0"/>
                      <a:pt x="67" y="5"/>
                    </a:cubicBezTo>
                    <a:cubicBezTo>
                      <a:pt x="53" y="17"/>
                      <a:pt x="41" y="28"/>
                      <a:pt x="31" y="43"/>
                    </a:cubicBezTo>
                    <a:cubicBezTo>
                      <a:pt x="20" y="59"/>
                      <a:pt x="12" y="76"/>
                      <a:pt x="2" y="94"/>
                    </a:cubicBezTo>
                    <a:cubicBezTo>
                      <a:pt x="0" y="97"/>
                      <a:pt x="5" y="101"/>
                      <a:pt x="8" y="9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296" name="chenying0907 67"/>
              <p:cNvSpPr/>
              <p:nvPr/>
            </p:nvSpPr>
            <p:spPr bwMode="auto">
              <a:xfrm>
                <a:off x="3984626" y="1827213"/>
                <a:ext cx="87313" cy="65088"/>
              </a:xfrm>
              <a:custGeom>
                <a:avLst/>
                <a:gdLst>
                  <a:gd name="T0" fmla="*/ 8 w 85"/>
                  <a:gd name="T1" fmla="*/ 61 h 63"/>
                  <a:gd name="T2" fmla="*/ 23 w 85"/>
                  <a:gd name="T3" fmla="*/ 57 h 63"/>
                  <a:gd name="T4" fmla="*/ 40 w 85"/>
                  <a:gd name="T5" fmla="*/ 47 h 63"/>
                  <a:gd name="T6" fmla="*/ 76 w 85"/>
                  <a:gd name="T7" fmla="*/ 21 h 63"/>
                  <a:gd name="T8" fmla="*/ 67 w 85"/>
                  <a:gd name="T9" fmla="*/ 6 h 63"/>
                  <a:gd name="T10" fmla="*/ 34 w 85"/>
                  <a:gd name="T11" fmla="*/ 26 h 63"/>
                  <a:gd name="T12" fmla="*/ 18 w 85"/>
                  <a:gd name="T13" fmla="*/ 38 h 63"/>
                  <a:gd name="T14" fmla="*/ 3 w 85"/>
                  <a:gd name="T15" fmla="*/ 53 h 63"/>
                  <a:gd name="T16" fmla="*/ 8 w 85"/>
                  <a:gd name="T17" fmla="*/ 61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5" h="63">
                    <a:moveTo>
                      <a:pt x="8" y="61"/>
                    </a:moveTo>
                    <a:cubicBezTo>
                      <a:pt x="13" y="59"/>
                      <a:pt x="18" y="59"/>
                      <a:pt x="23" y="57"/>
                    </a:cubicBezTo>
                    <a:cubicBezTo>
                      <a:pt x="29" y="54"/>
                      <a:pt x="35" y="50"/>
                      <a:pt x="40" y="47"/>
                    </a:cubicBezTo>
                    <a:cubicBezTo>
                      <a:pt x="53" y="39"/>
                      <a:pt x="64" y="30"/>
                      <a:pt x="76" y="21"/>
                    </a:cubicBezTo>
                    <a:cubicBezTo>
                      <a:pt x="85" y="14"/>
                      <a:pt x="77" y="0"/>
                      <a:pt x="67" y="6"/>
                    </a:cubicBezTo>
                    <a:cubicBezTo>
                      <a:pt x="56" y="12"/>
                      <a:pt x="44" y="18"/>
                      <a:pt x="34" y="26"/>
                    </a:cubicBezTo>
                    <a:cubicBezTo>
                      <a:pt x="28" y="30"/>
                      <a:pt x="23" y="34"/>
                      <a:pt x="18" y="38"/>
                    </a:cubicBezTo>
                    <a:cubicBezTo>
                      <a:pt x="11" y="42"/>
                      <a:pt x="8" y="48"/>
                      <a:pt x="3" y="53"/>
                    </a:cubicBezTo>
                    <a:cubicBezTo>
                      <a:pt x="0" y="57"/>
                      <a:pt x="3" y="63"/>
                      <a:pt x="8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297" name="chenying0907 68"/>
              <p:cNvSpPr/>
              <p:nvPr/>
            </p:nvSpPr>
            <p:spPr bwMode="auto">
              <a:xfrm>
                <a:off x="4127501" y="1725613"/>
                <a:ext cx="109538" cy="76200"/>
              </a:xfrm>
              <a:custGeom>
                <a:avLst/>
                <a:gdLst>
                  <a:gd name="T0" fmla="*/ 9 w 105"/>
                  <a:gd name="T1" fmla="*/ 71 h 74"/>
                  <a:gd name="T2" fmla="*/ 96 w 105"/>
                  <a:gd name="T3" fmla="*/ 16 h 74"/>
                  <a:gd name="T4" fmla="*/ 89 w 105"/>
                  <a:gd name="T5" fmla="*/ 4 h 74"/>
                  <a:gd name="T6" fmla="*/ 2 w 105"/>
                  <a:gd name="T7" fmla="*/ 66 h 74"/>
                  <a:gd name="T8" fmla="*/ 9 w 105"/>
                  <a:gd name="T9" fmla="*/ 71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5" h="74">
                    <a:moveTo>
                      <a:pt x="9" y="71"/>
                    </a:moveTo>
                    <a:cubicBezTo>
                      <a:pt x="33" y="47"/>
                      <a:pt x="67" y="33"/>
                      <a:pt x="96" y="16"/>
                    </a:cubicBezTo>
                    <a:cubicBezTo>
                      <a:pt x="105" y="12"/>
                      <a:pt x="97" y="0"/>
                      <a:pt x="89" y="4"/>
                    </a:cubicBezTo>
                    <a:cubicBezTo>
                      <a:pt x="55" y="19"/>
                      <a:pt x="22" y="32"/>
                      <a:pt x="2" y="66"/>
                    </a:cubicBezTo>
                    <a:cubicBezTo>
                      <a:pt x="0" y="70"/>
                      <a:pt x="5" y="74"/>
                      <a:pt x="9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298" name="chenying0907 69"/>
              <p:cNvSpPr/>
              <p:nvPr/>
            </p:nvSpPr>
            <p:spPr bwMode="auto">
              <a:xfrm>
                <a:off x="4300538" y="1655763"/>
                <a:ext cx="87313" cy="47625"/>
              </a:xfrm>
              <a:custGeom>
                <a:avLst/>
                <a:gdLst>
                  <a:gd name="T0" fmla="*/ 7 w 84"/>
                  <a:gd name="T1" fmla="*/ 46 h 47"/>
                  <a:gd name="T2" fmla="*/ 80 w 84"/>
                  <a:gd name="T3" fmla="*/ 9 h 47"/>
                  <a:gd name="T4" fmla="*/ 77 w 84"/>
                  <a:gd name="T5" fmla="*/ 3 h 47"/>
                  <a:gd name="T6" fmla="*/ 5 w 84"/>
                  <a:gd name="T7" fmla="*/ 38 h 47"/>
                  <a:gd name="T8" fmla="*/ 7 w 84"/>
                  <a:gd name="T9" fmla="*/ 46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4" h="47">
                    <a:moveTo>
                      <a:pt x="7" y="46"/>
                    </a:moveTo>
                    <a:cubicBezTo>
                      <a:pt x="36" y="41"/>
                      <a:pt x="58" y="26"/>
                      <a:pt x="80" y="9"/>
                    </a:cubicBezTo>
                    <a:cubicBezTo>
                      <a:pt x="84" y="6"/>
                      <a:pt x="81" y="0"/>
                      <a:pt x="77" y="3"/>
                    </a:cubicBezTo>
                    <a:cubicBezTo>
                      <a:pt x="54" y="16"/>
                      <a:pt x="30" y="29"/>
                      <a:pt x="5" y="38"/>
                    </a:cubicBezTo>
                    <a:cubicBezTo>
                      <a:pt x="0" y="40"/>
                      <a:pt x="2" y="47"/>
                      <a:pt x="7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299" name="chenying0907 70"/>
              <p:cNvSpPr/>
              <p:nvPr/>
            </p:nvSpPr>
            <p:spPr bwMode="auto">
              <a:xfrm>
                <a:off x="4451351" y="1609726"/>
                <a:ext cx="103188" cy="31750"/>
              </a:xfrm>
              <a:custGeom>
                <a:avLst/>
                <a:gdLst>
                  <a:gd name="T0" fmla="*/ 4 w 100"/>
                  <a:gd name="T1" fmla="*/ 25 h 31"/>
                  <a:gd name="T2" fmla="*/ 95 w 100"/>
                  <a:gd name="T3" fmla="*/ 11 h 31"/>
                  <a:gd name="T4" fmla="*/ 92 w 100"/>
                  <a:gd name="T5" fmla="*/ 1 h 31"/>
                  <a:gd name="T6" fmla="*/ 4 w 100"/>
                  <a:gd name="T7" fmla="*/ 17 h 31"/>
                  <a:gd name="T8" fmla="*/ 4 w 100"/>
                  <a:gd name="T9" fmla="*/ 25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31">
                    <a:moveTo>
                      <a:pt x="4" y="25"/>
                    </a:moveTo>
                    <a:cubicBezTo>
                      <a:pt x="34" y="31"/>
                      <a:pt x="67" y="23"/>
                      <a:pt x="95" y="11"/>
                    </a:cubicBezTo>
                    <a:cubicBezTo>
                      <a:pt x="100" y="9"/>
                      <a:pt x="97" y="0"/>
                      <a:pt x="92" y="1"/>
                    </a:cubicBezTo>
                    <a:cubicBezTo>
                      <a:pt x="63" y="3"/>
                      <a:pt x="32" y="9"/>
                      <a:pt x="4" y="17"/>
                    </a:cubicBezTo>
                    <a:cubicBezTo>
                      <a:pt x="0" y="18"/>
                      <a:pt x="0" y="24"/>
                      <a:pt x="4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300" name="chenying0907 71"/>
              <p:cNvSpPr/>
              <p:nvPr/>
            </p:nvSpPr>
            <p:spPr bwMode="auto">
              <a:xfrm>
                <a:off x="4638676" y="1628776"/>
                <a:ext cx="109538" cy="19050"/>
              </a:xfrm>
              <a:custGeom>
                <a:avLst/>
                <a:gdLst>
                  <a:gd name="T0" fmla="*/ 4 w 105"/>
                  <a:gd name="T1" fmla="*/ 13 h 18"/>
                  <a:gd name="T2" fmla="*/ 99 w 105"/>
                  <a:gd name="T3" fmla="*/ 14 h 18"/>
                  <a:gd name="T4" fmla="*/ 99 w 105"/>
                  <a:gd name="T5" fmla="*/ 4 h 18"/>
                  <a:gd name="T6" fmla="*/ 4 w 105"/>
                  <a:gd name="T7" fmla="*/ 5 h 18"/>
                  <a:gd name="T8" fmla="*/ 4 w 105"/>
                  <a:gd name="T9" fmla="*/ 13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5" h="18">
                    <a:moveTo>
                      <a:pt x="4" y="13"/>
                    </a:moveTo>
                    <a:cubicBezTo>
                      <a:pt x="35" y="18"/>
                      <a:pt x="67" y="17"/>
                      <a:pt x="99" y="14"/>
                    </a:cubicBezTo>
                    <a:cubicBezTo>
                      <a:pt x="105" y="13"/>
                      <a:pt x="105" y="5"/>
                      <a:pt x="99" y="4"/>
                    </a:cubicBezTo>
                    <a:cubicBezTo>
                      <a:pt x="67" y="1"/>
                      <a:pt x="35" y="0"/>
                      <a:pt x="4" y="5"/>
                    </a:cubicBezTo>
                    <a:cubicBezTo>
                      <a:pt x="0" y="6"/>
                      <a:pt x="0" y="12"/>
                      <a:pt x="4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301" name="chenying0907 72"/>
              <p:cNvSpPr/>
              <p:nvPr/>
            </p:nvSpPr>
            <p:spPr bwMode="auto">
              <a:xfrm>
                <a:off x="4851401" y="1643063"/>
                <a:ext cx="68263" cy="30163"/>
              </a:xfrm>
              <a:custGeom>
                <a:avLst/>
                <a:gdLst>
                  <a:gd name="T0" fmla="*/ 2 w 65"/>
                  <a:gd name="T1" fmla="*/ 4 h 28"/>
                  <a:gd name="T2" fmla="*/ 59 w 65"/>
                  <a:gd name="T3" fmla="*/ 27 h 28"/>
                  <a:gd name="T4" fmla="*/ 62 w 65"/>
                  <a:gd name="T5" fmla="*/ 21 h 28"/>
                  <a:gd name="T6" fmla="*/ 3 w 65"/>
                  <a:gd name="T7" fmla="*/ 1 h 28"/>
                  <a:gd name="T8" fmla="*/ 2 w 65"/>
                  <a:gd name="T9" fmla="*/ 4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5" h="28">
                    <a:moveTo>
                      <a:pt x="2" y="4"/>
                    </a:moveTo>
                    <a:cubicBezTo>
                      <a:pt x="19" y="15"/>
                      <a:pt x="40" y="22"/>
                      <a:pt x="59" y="27"/>
                    </a:cubicBezTo>
                    <a:cubicBezTo>
                      <a:pt x="63" y="28"/>
                      <a:pt x="65" y="23"/>
                      <a:pt x="62" y="21"/>
                    </a:cubicBezTo>
                    <a:cubicBezTo>
                      <a:pt x="43" y="13"/>
                      <a:pt x="23" y="7"/>
                      <a:pt x="3" y="1"/>
                    </a:cubicBezTo>
                    <a:cubicBezTo>
                      <a:pt x="1" y="0"/>
                      <a:pt x="0" y="3"/>
                      <a:pt x="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302" name="chenying0907 73"/>
              <p:cNvSpPr/>
              <p:nvPr/>
            </p:nvSpPr>
            <p:spPr bwMode="auto">
              <a:xfrm>
                <a:off x="5008563" y="1714501"/>
                <a:ext cx="71438" cy="33338"/>
              </a:xfrm>
              <a:custGeom>
                <a:avLst/>
                <a:gdLst>
                  <a:gd name="T0" fmla="*/ 3 w 68"/>
                  <a:gd name="T1" fmla="*/ 10 h 33"/>
                  <a:gd name="T2" fmla="*/ 59 w 68"/>
                  <a:gd name="T3" fmla="*/ 32 h 33"/>
                  <a:gd name="T4" fmla="*/ 64 w 68"/>
                  <a:gd name="T5" fmla="*/ 26 h 33"/>
                  <a:gd name="T6" fmla="*/ 3 w 68"/>
                  <a:gd name="T7" fmla="*/ 4 h 33"/>
                  <a:gd name="T8" fmla="*/ 3 w 68"/>
                  <a:gd name="T9" fmla="*/ 1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8" h="33">
                    <a:moveTo>
                      <a:pt x="3" y="10"/>
                    </a:moveTo>
                    <a:cubicBezTo>
                      <a:pt x="23" y="14"/>
                      <a:pt x="40" y="23"/>
                      <a:pt x="59" y="32"/>
                    </a:cubicBezTo>
                    <a:cubicBezTo>
                      <a:pt x="63" y="33"/>
                      <a:pt x="68" y="29"/>
                      <a:pt x="64" y="26"/>
                    </a:cubicBezTo>
                    <a:cubicBezTo>
                      <a:pt x="46" y="10"/>
                      <a:pt x="26" y="0"/>
                      <a:pt x="3" y="4"/>
                    </a:cubicBezTo>
                    <a:cubicBezTo>
                      <a:pt x="0" y="4"/>
                      <a:pt x="0" y="9"/>
                      <a:pt x="3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303" name="chenying0907 74"/>
              <p:cNvSpPr/>
              <p:nvPr/>
            </p:nvSpPr>
            <p:spPr bwMode="auto">
              <a:xfrm>
                <a:off x="5149851" y="1784351"/>
                <a:ext cx="85725" cy="47625"/>
              </a:xfrm>
              <a:custGeom>
                <a:avLst/>
                <a:gdLst>
                  <a:gd name="T0" fmla="*/ 3 w 83"/>
                  <a:gd name="T1" fmla="*/ 6 h 46"/>
                  <a:gd name="T2" fmla="*/ 75 w 83"/>
                  <a:gd name="T3" fmla="*/ 43 h 46"/>
                  <a:gd name="T4" fmla="*/ 79 w 83"/>
                  <a:gd name="T5" fmla="*/ 37 h 46"/>
                  <a:gd name="T6" fmla="*/ 6 w 83"/>
                  <a:gd name="T7" fmla="*/ 1 h 46"/>
                  <a:gd name="T8" fmla="*/ 3 w 83"/>
                  <a:gd name="T9" fmla="*/ 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3" h="46">
                    <a:moveTo>
                      <a:pt x="3" y="6"/>
                    </a:moveTo>
                    <a:cubicBezTo>
                      <a:pt x="28" y="18"/>
                      <a:pt x="52" y="30"/>
                      <a:pt x="75" y="43"/>
                    </a:cubicBezTo>
                    <a:cubicBezTo>
                      <a:pt x="80" y="46"/>
                      <a:pt x="83" y="39"/>
                      <a:pt x="79" y="37"/>
                    </a:cubicBezTo>
                    <a:cubicBezTo>
                      <a:pt x="57" y="20"/>
                      <a:pt x="33" y="7"/>
                      <a:pt x="6" y="1"/>
                    </a:cubicBezTo>
                    <a:cubicBezTo>
                      <a:pt x="2" y="0"/>
                      <a:pt x="0" y="5"/>
                      <a:pt x="3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304" name="chenying0907 75"/>
              <p:cNvSpPr/>
              <p:nvPr/>
            </p:nvSpPr>
            <p:spPr bwMode="auto">
              <a:xfrm>
                <a:off x="5305426" y="1847851"/>
                <a:ext cx="66675" cy="61913"/>
              </a:xfrm>
              <a:custGeom>
                <a:avLst/>
                <a:gdLst>
                  <a:gd name="T0" fmla="*/ 5 w 65"/>
                  <a:gd name="T1" fmla="*/ 12 h 59"/>
                  <a:gd name="T2" fmla="*/ 55 w 65"/>
                  <a:gd name="T3" fmla="*/ 55 h 59"/>
                  <a:gd name="T4" fmla="*/ 62 w 65"/>
                  <a:gd name="T5" fmla="*/ 49 h 59"/>
                  <a:gd name="T6" fmla="*/ 42 w 65"/>
                  <a:gd name="T7" fmla="*/ 23 h 59"/>
                  <a:gd name="T8" fmla="*/ 10 w 65"/>
                  <a:gd name="T9" fmla="*/ 4 h 59"/>
                  <a:gd name="T10" fmla="*/ 5 w 65"/>
                  <a:gd name="T11" fmla="*/ 12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5" h="59">
                    <a:moveTo>
                      <a:pt x="5" y="12"/>
                    </a:moveTo>
                    <a:cubicBezTo>
                      <a:pt x="23" y="25"/>
                      <a:pt x="42" y="37"/>
                      <a:pt x="55" y="55"/>
                    </a:cubicBezTo>
                    <a:cubicBezTo>
                      <a:pt x="58" y="59"/>
                      <a:pt x="65" y="53"/>
                      <a:pt x="62" y="49"/>
                    </a:cubicBezTo>
                    <a:cubicBezTo>
                      <a:pt x="57" y="39"/>
                      <a:pt x="50" y="31"/>
                      <a:pt x="42" y="23"/>
                    </a:cubicBezTo>
                    <a:cubicBezTo>
                      <a:pt x="33" y="15"/>
                      <a:pt x="21" y="9"/>
                      <a:pt x="10" y="4"/>
                    </a:cubicBezTo>
                    <a:cubicBezTo>
                      <a:pt x="5" y="0"/>
                      <a:pt x="0" y="8"/>
                      <a:pt x="5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305" name="chenying0907 76"/>
              <p:cNvSpPr/>
              <p:nvPr/>
            </p:nvSpPr>
            <p:spPr bwMode="auto">
              <a:xfrm>
                <a:off x="5380038" y="1765301"/>
                <a:ext cx="30163" cy="87313"/>
              </a:xfrm>
              <a:custGeom>
                <a:avLst/>
                <a:gdLst>
                  <a:gd name="T0" fmla="*/ 10 w 28"/>
                  <a:gd name="T1" fmla="*/ 81 h 84"/>
                  <a:gd name="T2" fmla="*/ 27 w 28"/>
                  <a:gd name="T3" fmla="*/ 10 h 84"/>
                  <a:gd name="T4" fmla="*/ 17 w 28"/>
                  <a:gd name="T5" fmla="*/ 6 h 84"/>
                  <a:gd name="T6" fmla="*/ 4 w 28"/>
                  <a:gd name="T7" fmla="*/ 81 h 84"/>
                  <a:gd name="T8" fmla="*/ 10 w 28"/>
                  <a:gd name="T9" fmla="*/ 81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84">
                    <a:moveTo>
                      <a:pt x="10" y="81"/>
                    </a:moveTo>
                    <a:cubicBezTo>
                      <a:pt x="15" y="57"/>
                      <a:pt x="22" y="34"/>
                      <a:pt x="27" y="10"/>
                    </a:cubicBezTo>
                    <a:cubicBezTo>
                      <a:pt x="28" y="4"/>
                      <a:pt x="20" y="0"/>
                      <a:pt x="17" y="6"/>
                    </a:cubicBezTo>
                    <a:cubicBezTo>
                      <a:pt x="6" y="29"/>
                      <a:pt x="0" y="55"/>
                      <a:pt x="4" y="81"/>
                    </a:cubicBezTo>
                    <a:cubicBezTo>
                      <a:pt x="5" y="84"/>
                      <a:pt x="10" y="84"/>
                      <a:pt x="10" y="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306" name="chenying0907 77"/>
              <p:cNvSpPr/>
              <p:nvPr/>
            </p:nvSpPr>
            <p:spPr bwMode="auto">
              <a:xfrm>
                <a:off x="5451476" y="1625601"/>
                <a:ext cx="39688" cy="63500"/>
              </a:xfrm>
              <a:custGeom>
                <a:avLst/>
                <a:gdLst>
                  <a:gd name="T0" fmla="*/ 7 w 39"/>
                  <a:gd name="T1" fmla="*/ 58 h 62"/>
                  <a:gd name="T2" fmla="*/ 38 w 39"/>
                  <a:gd name="T3" fmla="*/ 7 h 62"/>
                  <a:gd name="T4" fmla="*/ 29 w 39"/>
                  <a:gd name="T5" fmla="*/ 3 h 62"/>
                  <a:gd name="T6" fmla="*/ 13 w 39"/>
                  <a:gd name="T7" fmla="*/ 25 h 62"/>
                  <a:gd name="T8" fmla="*/ 1 w 39"/>
                  <a:gd name="T9" fmla="*/ 56 h 62"/>
                  <a:gd name="T10" fmla="*/ 7 w 39"/>
                  <a:gd name="T11" fmla="*/ 58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9" h="62">
                    <a:moveTo>
                      <a:pt x="7" y="58"/>
                    </a:moveTo>
                    <a:cubicBezTo>
                      <a:pt x="16" y="40"/>
                      <a:pt x="30" y="26"/>
                      <a:pt x="38" y="7"/>
                    </a:cubicBezTo>
                    <a:cubicBezTo>
                      <a:pt x="39" y="2"/>
                      <a:pt x="32" y="0"/>
                      <a:pt x="29" y="3"/>
                    </a:cubicBezTo>
                    <a:cubicBezTo>
                      <a:pt x="24" y="11"/>
                      <a:pt x="18" y="18"/>
                      <a:pt x="13" y="25"/>
                    </a:cubicBezTo>
                    <a:cubicBezTo>
                      <a:pt x="7" y="34"/>
                      <a:pt x="4" y="45"/>
                      <a:pt x="1" y="56"/>
                    </a:cubicBezTo>
                    <a:cubicBezTo>
                      <a:pt x="0" y="59"/>
                      <a:pt x="5" y="62"/>
                      <a:pt x="7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307" name="chenying0907 78"/>
              <p:cNvSpPr/>
              <p:nvPr/>
            </p:nvSpPr>
            <p:spPr bwMode="auto">
              <a:xfrm>
                <a:off x="5540376" y="1449388"/>
                <a:ext cx="88900" cy="112713"/>
              </a:xfrm>
              <a:custGeom>
                <a:avLst/>
                <a:gdLst>
                  <a:gd name="T0" fmla="*/ 8 w 86"/>
                  <a:gd name="T1" fmla="*/ 105 h 108"/>
                  <a:gd name="T2" fmla="*/ 81 w 86"/>
                  <a:gd name="T3" fmla="*/ 12 h 108"/>
                  <a:gd name="T4" fmla="*/ 75 w 86"/>
                  <a:gd name="T5" fmla="*/ 4 h 108"/>
                  <a:gd name="T6" fmla="*/ 1 w 86"/>
                  <a:gd name="T7" fmla="*/ 101 h 108"/>
                  <a:gd name="T8" fmla="*/ 8 w 86"/>
                  <a:gd name="T9" fmla="*/ 105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6" h="108">
                    <a:moveTo>
                      <a:pt x="8" y="105"/>
                    </a:moveTo>
                    <a:cubicBezTo>
                      <a:pt x="34" y="75"/>
                      <a:pt x="53" y="41"/>
                      <a:pt x="81" y="12"/>
                    </a:cubicBezTo>
                    <a:cubicBezTo>
                      <a:pt x="86" y="8"/>
                      <a:pt x="80" y="0"/>
                      <a:pt x="75" y="4"/>
                    </a:cubicBezTo>
                    <a:cubicBezTo>
                      <a:pt x="39" y="25"/>
                      <a:pt x="16" y="63"/>
                      <a:pt x="1" y="101"/>
                    </a:cubicBezTo>
                    <a:cubicBezTo>
                      <a:pt x="0" y="105"/>
                      <a:pt x="5" y="108"/>
                      <a:pt x="8" y="10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308" name="chenying0907 79"/>
              <p:cNvSpPr/>
              <p:nvPr/>
            </p:nvSpPr>
            <p:spPr bwMode="auto">
              <a:xfrm>
                <a:off x="5675313" y="1382713"/>
                <a:ext cx="88900" cy="57150"/>
              </a:xfrm>
              <a:custGeom>
                <a:avLst/>
                <a:gdLst>
                  <a:gd name="T0" fmla="*/ 7 w 86"/>
                  <a:gd name="T1" fmla="*/ 53 h 55"/>
                  <a:gd name="T2" fmla="*/ 79 w 86"/>
                  <a:gd name="T3" fmla="*/ 13 h 55"/>
                  <a:gd name="T4" fmla="*/ 76 w 86"/>
                  <a:gd name="T5" fmla="*/ 2 h 55"/>
                  <a:gd name="T6" fmla="*/ 3 w 86"/>
                  <a:gd name="T7" fmla="*/ 48 h 55"/>
                  <a:gd name="T8" fmla="*/ 7 w 86"/>
                  <a:gd name="T9" fmla="*/ 53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6" h="55">
                    <a:moveTo>
                      <a:pt x="7" y="53"/>
                    </a:moveTo>
                    <a:cubicBezTo>
                      <a:pt x="32" y="43"/>
                      <a:pt x="53" y="22"/>
                      <a:pt x="79" y="13"/>
                    </a:cubicBezTo>
                    <a:cubicBezTo>
                      <a:pt x="86" y="10"/>
                      <a:pt x="83" y="0"/>
                      <a:pt x="76" y="2"/>
                    </a:cubicBezTo>
                    <a:cubicBezTo>
                      <a:pt x="46" y="8"/>
                      <a:pt x="24" y="27"/>
                      <a:pt x="3" y="48"/>
                    </a:cubicBezTo>
                    <a:cubicBezTo>
                      <a:pt x="0" y="51"/>
                      <a:pt x="4" y="55"/>
                      <a:pt x="7" y="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309" name="chenying0907 80"/>
              <p:cNvSpPr/>
              <p:nvPr/>
            </p:nvSpPr>
            <p:spPr bwMode="auto">
              <a:xfrm>
                <a:off x="5895976" y="1304926"/>
                <a:ext cx="57150" cy="28575"/>
              </a:xfrm>
              <a:custGeom>
                <a:avLst/>
                <a:gdLst>
                  <a:gd name="T0" fmla="*/ 4 w 56"/>
                  <a:gd name="T1" fmla="*/ 26 h 27"/>
                  <a:gd name="T2" fmla="*/ 55 w 56"/>
                  <a:gd name="T3" fmla="*/ 4 h 27"/>
                  <a:gd name="T4" fmla="*/ 53 w 56"/>
                  <a:gd name="T5" fmla="*/ 2 h 27"/>
                  <a:gd name="T6" fmla="*/ 2 w 56"/>
                  <a:gd name="T7" fmla="*/ 23 h 27"/>
                  <a:gd name="T8" fmla="*/ 4 w 56"/>
                  <a:gd name="T9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27">
                    <a:moveTo>
                      <a:pt x="4" y="26"/>
                    </a:moveTo>
                    <a:cubicBezTo>
                      <a:pt x="21" y="18"/>
                      <a:pt x="41" y="18"/>
                      <a:pt x="55" y="4"/>
                    </a:cubicBezTo>
                    <a:cubicBezTo>
                      <a:pt x="56" y="2"/>
                      <a:pt x="54" y="0"/>
                      <a:pt x="53" y="2"/>
                    </a:cubicBezTo>
                    <a:cubicBezTo>
                      <a:pt x="38" y="14"/>
                      <a:pt x="19" y="15"/>
                      <a:pt x="2" y="23"/>
                    </a:cubicBezTo>
                    <a:cubicBezTo>
                      <a:pt x="0" y="24"/>
                      <a:pt x="2" y="27"/>
                      <a:pt x="4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310" name="chenying0907 81"/>
              <p:cNvSpPr/>
              <p:nvPr/>
            </p:nvSpPr>
            <p:spPr bwMode="auto">
              <a:xfrm>
                <a:off x="6059488" y="1247776"/>
                <a:ext cx="125413" cy="41275"/>
              </a:xfrm>
              <a:custGeom>
                <a:avLst/>
                <a:gdLst>
                  <a:gd name="T0" fmla="*/ 6 w 121"/>
                  <a:gd name="T1" fmla="*/ 38 h 40"/>
                  <a:gd name="T2" fmla="*/ 115 w 121"/>
                  <a:gd name="T3" fmla="*/ 13 h 40"/>
                  <a:gd name="T4" fmla="*/ 113 w 121"/>
                  <a:gd name="T5" fmla="*/ 0 h 40"/>
                  <a:gd name="T6" fmla="*/ 3 w 121"/>
                  <a:gd name="T7" fmla="*/ 34 h 40"/>
                  <a:gd name="T8" fmla="*/ 6 w 121"/>
                  <a:gd name="T9" fmla="*/ 38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1" h="40">
                    <a:moveTo>
                      <a:pt x="6" y="38"/>
                    </a:moveTo>
                    <a:cubicBezTo>
                      <a:pt x="40" y="23"/>
                      <a:pt x="79" y="25"/>
                      <a:pt x="115" y="13"/>
                    </a:cubicBezTo>
                    <a:cubicBezTo>
                      <a:pt x="121" y="11"/>
                      <a:pt x="121" y="0"/>
                      <a:pt x="113" y="0"/>
                    </a:cubicBezTo>
                    <a:cubicBezTo>
                      <a:pt x="72" y="3"/>
                      <a:pt x="37" y="11"/>
                      <a:pt x="3" y="34"/>
                    </a:cubicBezTo>
                    <a:cubicBezTo>
                      <a:pt x="0" y="36"/>
                      <a:pt x="3" y="40"/>
                      <a:pt x="6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311" name="chenying0907 82"/>
              <p:cNvSpPr/>
              <p:nvPr/>
            </p:nvSpPr>
            <p:spPr bwMode="auto">
              <a:xfrm>
                <a:off x="6319838" y="1225551"/>
                <a:ext cx="120650" cy="30163"/>
              </a:xfrm>
              <a:custGeom>
                <a:avLst/>
                <a:gdLst>
                  <a:gd name="T0" fmla="*/ 8 w 116"/>
                  <a:gd name="T1" fmla="*/ 25 h 28"/>
                  <a:gd name="T2" fmla="*/ 108 w 116"/>
                  <a:gd name="T3" fmla="*/ 27 h 28"/>
                  <a:gd name="T4" fmla="*/ 110 w 116"/>
                  <a:gd name="T5" fmla="*/ 15 h 28"/>
                  <a:gd name="T6" fmla="*/ 4 w 116"/>
                  <a:gd name="T7" fmla="*/ 17 h 28"/>
                  <a:gd name="T8" fmla="*/ 8 w 116"/>
                  <a:gd name="T9" fmla="*/ 25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6" h="28">
                    <a:moveTo>
                      <a:pt x="8" y="25"/>
                    </a:moveTo>
                    <a:cubicBezTo>
                      <a:pt x="41" y="16"/>
                      <a:pt x="74" y="23"/>
                      <a:pt x="108" y="27"/>
                    </a:cubicBezTo>
                    <a:cubicBezTo>
                      <a:pt x="115" y="28"/>
                      <a:pt x="116" y="17"/>
                      <a:pt x="110" y="15"/>
                    </a:cubicBezTo>
                    <a:cubicBezTo>
                      <a:pt x="72" y="4"/>
                      <a:pt x="40" y="0"/>
                      <a:pt x="4" y="17"/>
                    </a:cubicBezTo>
                    <a:cubicBezTo>
                      <a:pt x="0" y="19"/>
                      <a:pt x="3" y="26"/>
                      <a:pt x="8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312" name="chenying0907 83"/>
              <p:cNvSpPr/>
              <p:nvPr/>
            </p:nvSpPr>
            <p:spPr bwMode="auto">
              <a:xfrm>
                <a:off x="6584951" y="1241426"/>
                <a:ext cx="109538" cy="19050"/>
              </a:xfrm>
              <a:custGeom>
                <a:avLst/>
                <a:gdLst>
                  <a:gd name="T0" fmla="*/ 5 w 106"/>
                  <a:gd name="T1" fmla="*/ 9 h 18"/>
                  <a:gd name="T2" fmla="*/ 98 w 106"/>
                  <a:gd name="T3" fmla="*/ 17 h 18"/>
                  <a:gd name="T4" fmla="*/ 100 w 106"/>
                  <a:gd name="T5" fmla="*/ 9 h 18"/>
                  <a:gd name="T6" fmla="*/ 5 w 106"/>
                  <a:gd name="T7" fmla="*/ 2 h 18"/>
                  <a:gd name="T8" fmla="*/ 5 w 106"/>
                  <a:gd name="T9" fmla="*/ 9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6" h="18">
                    <a:moveTo>
                      <a:pt x="5" y="9"/>
                    </a:moveTo>
                    <a:cubicBezTo>
                      <a:pt x="35" y="11"/>
                      <a:pt x="68" y="12"/>
                      <a:pt x="98" y="17"/>
                    </a:cubicBezTo>
                    <a:cubicBezTo>
                      <a:pt x="103" y="18"/>
                      <a:pt x="106" y="10"/>
                      <a:pt x="100" y="9"/>
                    </a:cubicBezTo>
                    <a:cubicBezTo>
                      <a:pt x="68" y="0"/>
                      <a:pt x="38" y="1"/>
                      <a:pt x="5" y="2"/>
                    </a:cubicBezTo>
                    <a:cubicBezTo>
                      <a:pt x="0" y="2"/>
                      <a:pt x="0" y="9"/>
                      <a:pt x="5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313" name="chenying0907 84"/>
              <p:cNvSpPr/>
              <p:nvPr/>
            </p:nvSpPr>
            <p:spPr bwMode="auto">
              <a:xfrm>
                <a:off x="6799263" y="1285876"/>
                <a:ext cx="117475" cy="47625"/>
              </a:xfrm>
              <a:custGeom>
                <a:avLst/>
                <a:gdLst>
                  <a:gd name="T0" fmla="*/ 5 w 112"/>
                  <a:gd name="T1" fmla="*/ 11 h 45"/>
                  <a:gd name="T2" fmla="*/ 100 w 112"/>
                  <a:gd name="T3" fmla="*/ 42 h 45"/>
                  <a:gd name="T4" fmla="*/ 105 w 112"/>
                  <a:gd name="T5" fmla="*/ 29 h 45"/>
                  <a:gd name="T6" fmla="*/ 8 w 112"/>
                  <a:gd name="T7" fmla="*/ 1 h 45"/>
                  <a:gd name="T8" fmla="*/ 5 w 112"/>
                  <a:gd name="T9" fmla="*/ 11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2" h="45">
                    <a:moveTo>
                      <a:pt x="5" y="11"/>
                    </a:moveTo>
                    <a:cubicBezTo>
                      <a:pt x="35" y="25"/>
                      <a:pt x="69" y="29"/>
                      <a:pt x="100" y="42"/>
                    </a:cubicBezTo>
                    <a:cubicBezTo>
                      <a:pt x="107" y="45"/>
                      <a:pt x="112" y="33"/>
                      <a:pt x="105" y="29"/>
                    </a:cubicBezTo>
                    <a:cubicBezTo>
                      <a:pt x="76" y="13"/>
                      <a:pt x="41" y="2"/>
                      <a:pt x="8" y="1"/>
                    </a:cubicBezTo>
                    <a:cubicBezTo>
                      <a:pt x="2" y="0"/>
                      <a:pt x="0" y="9"/>
                      <a:pt x="5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314" name="chenying0907 85"/>
              <p:cNvSpPr/>
              <p:nvPr/>
            </p:nvSpPr>
            <p:spPr bwMode="auto">
              <a:xfrm>
                <a:off x="6962776" y="1343026"/>
                <a:ext cx="122238" cy="44450"/>
              </a:xfrm>
              <a:custGeom>
                <a:avLst/>
                <a:gdLst>
                  <a:gd name="T0" fmla="*/ 3 w 117"/>
                  <a:gd name="T1" fmla="*/ 4 h 43"/>
                  <a:gd name="T2" fmla="*/ 109 w 117"/>
                  <a:gd name="T3" fmla="*/ 41 h 43"/>
                  <a:gd name="T4" fmla="*/ 113 w 117"/>
                  <a:gd name="T5" fmla="*/ 35 h 43"/>
                  <a:gd name="T6" fmla="*/ 3 w 117"/>
                  <a:gd name="T7" fmla="*/ 0 h 43"/>
                  <a:gd name="T8" fmla="*/ 3 w 117"/>
                  <a:gd name="T9" fmla="*/ 4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7" h="43">
                    <a:moveTo>
                      <a:pt x="3" y="4"/>
                    </a:moveTo>
                    <a:cubicBezTo>
                      <a:pt x="41" y="6"/>
                      <a:pt x="76" y="23"/>
                      <a:pt x="109" y="41"/>
                    </a:cubicBezTo>
                    <a:cubicBezTo>
                      <a:pt x="113" y="43"/>
                      <a:pt x="117" y="37"/>
                      <a:pt x="113" y="35"/>
                    </a:cubicBezTo>
                    <a:cubicBezTo>
                      <a:pt x="79" y="13"/>
                      <a:pt x="43" y="0"/>
                      <a:pt x="3" y="0"/>
                    </a:cubicBezTo>
                    <a:cubicBezTo>
                      <a:pt x="0" y="0"/>
                      <a:pt x="0" y="4"/>
                      <a:pt x="3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315" name="chenying0907 86"/>
              <p:cNvSpPr/>
              <p:nvPr/>
            </p:nvSpPr>
            <p:spPr bwMode="auto">
              <a:xfrm>
                <a:off x="7148513" y="1409701"/>
                <a:ext cx="104775" cy="49213"/>
              </a:xfrm>
              <a:custGeom>
                <a:avLst/>
                <a:gdLst>
                  <a:gd name="T0" fmla="*/ 3 w 101"/>
                  <a:gd name="T1" fmla="*/ 6 h 47"/>
                  <a:gd name="T2" fmla="*/ 90 w 101"/>
                  <a:gd name="T3" fmla="*/ 45 h 47"/>
                  <a:gd name="T4" fmla="*/ 96 w 101"/>
                  <a:gd name="T5" fmla="*/ 35 h 47"/>
                  <a:gd name="T6" fmla="*/ 4 w 101"/>
                  <a:gd name="T7" fmla="*/ 0 h 47"/>
                  <a:gd name="T8" fmla="*/ 3 w 101"/>
                  <a:gd name="T9" fmla="*/ 6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1" h="47">
                    <a:moveTo>
                      <a:pt x="3" y="6"/>
                    </a:moveTo>
                    <a:cubicBezTo>
                      <a:pt x="31" y="18"/>
                      <a:pt x="59" y="37"/>
                      <a:pt x="90" y="45"/>
                    </a:cubicBezTo>
                    <a:cubicBezTo>
                      <a:pt x="95" y="47"/>
                      <a:pt x="101" y="39"/>
                      <a:pt x="96" y="35"/>
                    </a:cubicBezTo>
                    <a:cubicBezTo>
                      <a:pt x="70" y="15"/>
                      <a:pt x="36" y="3"/>
                      <a:pt x="4" y="0"/>
                    </a:cubicBezTo>
                    <a:cubicBezTo>
                      <a:pt x="1" y="0"/>
                      <a:pt x="0" y="4"/>
                      <a:pt x="3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316" name="chenying0907 87"/>
              <p:cNvSpPr/>
              <p:nvPr/>
            </p:nvSpPr>
            <p:spPr bwMode="auto">
              <a:xfrm>
                <a:off x="7273926" y="1504951"/>
                <a:ext cx="114300" cy="74613"/>
              </a:xfrm>
              <a:custGeom>
                <a:avLst/>
                <a:gdLst>
                  <a:gd name="T0" fmla="*/ 6 w 110"/>
                  <a:gd name="T1" fmla="*/ 10 h 71"/>
                  <a:gd name="T2" fmla="*/ 55 w 110"/>
                  <a:gd name="T3" fmla="*/ 40 h 71"/>
                  <a:gd name="T4" fmla="*/ 99 w 110"/>
                  <a:gd name="T5" fmla="*/ 67 h 71"/>
                  <a:gd name="T6" fmla="*/ 104 w 110"/>
                  <a:gd name="T7" fmla="*/ 58 h 71"/>
                  <a:gd name="T8" fmla="*/ 9 w 110"/>
                  <a:gd name="T9" fmla="*/ 0 h 71"/>
                  <a:gd name="T10" fmla="*/ 6 w 110"/>
                  <a:gd name="T11" fmla="*/ 10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0" h="71">
                    <a:moveTo>
                      <a:pt x="6" y="10"/>
                    </a:moveTo>
                    <a:cubicBezTo>
                      <a:pt x="24" y="16"/>
                      <a:pt x="41" y="28"/>
                      <a:pt x="55" y="40"/>
                    </a:cubicBezTo>
                    <a:cubicBezTo>
                      <a:pt x="69" y="51"/>
                      <a:pt x="83" y="59"/>
                      <a:pt x="99" y="67"/>
                    </a:cubicBezTo>
                    <a:cubicBezTo>
                      <a:pt x="105" y="71"/>
                      <a:pt x="110" y="62"/>
                      <a:pt x="104" y="58"/>
                    </a:cubicBezTo>
                    <a:cubicBezTo>
                      <a:pt x="73" y="35"/>
                      <a:pt x="49" y="6"/>
                      <a:pt x="9" y="0"/>
                    </a:cubicBezTo>
                    <a:cubicBezTo>
                      <a:pt x="3" y="0"/>
                      <a:pt x="0" y="8"/>
                      <a:pt x="6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317" name="chenying0907 88"/>
              <p:cNvSpPr/>
              <p:nvPr/>
            </p:nvSpPr>
            <p:spPr bwMode="auto">
              <a:xfrm>
                <a:off x="7424738" y="1631951"/>
                <a:ext cx="88900" cy="96838"/>
              </a:xfrm>
              <a:custGeom>
                <a:avLst/>
                <a:gdLst>
                  <a:gd name="T0" fmla="*/ 3 w 85"/>
                  <a:gd name="T1" fmla="*/ 9 h 93"/>
                  <a:gd name="T2" fmla="*/ 75 w 85"/>
                  <a:gd name="T3" fmla="*/ 89 h 93"/>
                  <a:gd name="T4" fmla="*/ 83 w 85"/>
                  <a:gd name="T5" fmla="*/ 83 h 93"/>
                  <a:gd name="T6" fmla="*/ 8 w 85"/>
                  <a:gd name="T7" fmla="*/ 2 h 93"/>
                  <a:gd name="T8" fmla="*/ 3 w 85"/>
                  <a:gd name="T9" fmla="*/ 9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5" h="93">
                    <a:moveTo>
                      <a:pt x="3" y="9"/>
                    </a:moveTo>
                    <a:cubicBezTo>
                      <a:pt x="28" y="35"/>
                      <a:pt x="50" y="63"/>
                      <a:pt x="75" y="89"/>
                    </a:cubicBezTo>
                    <a:cubicBezTo>
                      <a:pt x="79" y="93"/>
                      <a:pt x="85" y="88"/>
                      <a:pt x="83" y="83"/>
                    </a:cubicBezTo>
                    <a:cubicBezTo>
                      <a:pt x="64" y="52"/>
                      <a:pt x="41" y="20"/>
                      <a:pt x="8" y="2"/>
                    </a:cubicBezTo>
                    <a:cubicBezTo>
                      <a:pt x="4" y="0"/>
                      <a:pt x="0" y="5"/>
                      <a:pt x="3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318" name="chenying0907 89"/>
              <p:cNvSpPr/>
              <p:nvPr/>
            </p:nvSpPr>
            <p:spPr bwMode="auto">
              <a:xfrm>
                <a:off x="7540626" y="1792288"/>
                <a:ext cx="53975" cy="84138"/>
              </a:xfrm>
              <a:custGeom>
                <a:avLst/>
                <a:gdLst>
                  <a:gd name="T0" fmla="*/ 2 w 52"/>
                  <a:gd name="T1" fmla="*/ 4 h 81"/>
                  <a:gd name="T2" fmla="*/ 22 w 52"/>
                  <a:gd name="T3" fmla="*/ 44 h 81"/>
                  <a:gd name="T4" fmla="*/ 45 w 52"/>
                  <a:gd name="T5" fmla="*/ 78 h 81"/>
                  <a:gd name="T6" fmla="*/ 50 w 52"/>
                  <a:gd name="T7" fmla="*/ 74 h 81"/>
                  <a:gd name="T8" fmla="*/ 32 w 52"/>
                  <a:gd name="T9" fmla="*/ 39 h 81"/>
                  <a:gd name="T10" fmla="*/ 6 w 52"/>
                  <a:gd name="T11" fmla="*/ 2 h 81"/>
                  <a:gd name="T12" fmla="*/ 2 w 52"/>
                  <a:gd name="T13" fmla="*/ 4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" h="81">
                    <a:moveTo>
                      <a:pt x="2" y="4"/>
                    </a:moveTo>
                    <a:cubicBezTo>
                      <a:pt x="9" y="17"/>
                      <a:pt x="15" y="31"/>
                      <a:pt x="22" y="44"/>
                    </a:cubicBezTo>
                    <a:cubicBezTo>
                      <a:pt x="29" y="56"/>
                      <a:pt x="36" y="67"/>
                      <a:pt x="45" y="78"/>
                    </a:cubicBezTo>
                    <a:cubicBezTo>
                      <a:pt x="47" y="81"/>
                      <a:pt x="52" y="77"/>
                      <a:pt x="50" y="74"/>
                    </a:cubicBezTo>
                    <a:cubicBezTo>
                      <a:pt x="44" y="62"/>
                      <a:pt x="38" y="50"/>
                      <a:pt x="32" y="39"/>
                    </a:cubicBezTo>
                    <a:cubicBezTo>
                      <a:pt x="24" y="25"/>
                      <a:pt x="14" y="14"/>
                      <a:pt x="6" y="2"/>
                    </a:cubicBezTo>
                    <a:cubicBezTo>
                      <a:pt x="4" y="0"/>
                      <a:pt x="0" y="2"/>
                      <a:pt x="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319" name="chenying0907 90"/>
              <p:cNvSpPr/>
              <p:nvPr/>
            </p:nvSpPr>
            <p:spPr bwMode="auto">
              <a:xfrm>
                <a:off x="7627938" y="1963738"/>
                <a:ext cx="57150" cy="109538"/>
              </a:xfrm>
              <a:custGeom>
                <a:avLst/>
                <a:gdLst>
                  <a:gd name="T0" fmla="*/ 2 w 55"/>
                  <a:gd name="T1" fmla="*/ 6 h 106"/>
                  <a:gd name="T2" fmla="*/ 45 w 55"/>
                  <a:gd name="T3" fmla="*/ 102 h 106"/>
                  <a:gd name="T4" fmla="*/ 53 w 55"/>
                  <a:gd name="T5" fmla="*/ 98 h 106"/>
                  <a:gd name="T6" fmla="*/ 9 w 55"/>
                  <a:gd name="T7" fmla="*/ 3 h 106"/>
                  <a:gd name="T8" fmla="*/ 2 w 55"/>
                  <a:gd name="T9" fmla="*/ 6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5" h="106">
                    <a:moveTo>
                      <a:pt x="2" y="6"/>
                    </a:moveTo>
                    <a:cubicBezTo>
                      <a:pt x="14" y="39"/>
                      <a:pt x="30" y="70"/>
                      <a:pt x="45" y="102"/>
                    </a:cubicBezTo>
                    <a:cubicBezTo>
                      <a:pt x="47" y="106"/>
                      <a:pt x="55" y="103"/>
                      <a:pt x="53" y="98"/>
                    </a:cubicBezTo>
                    <a:cubicBezTo>
                      <a:pt x="42" y="65"/>
                      <a:pt x="28" y="33"/>
                      <a:pt x="9" y="3"/>
                    </a:cubicBezTo>
                    <a:cubicBezTo>
                      <a:pt x="7" y="0"/>
                      <a:pt x="0" y="2"/>
                      <a:pt x="2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320" name="chenying0907 91"/>
              <p:cNvSpPr/>
              <p:nvPr/>
            </p:nvSpPr>
            <p:spPr bwMode="auto">
              <a:xfrm>
                <a:off x="7700963" y="2119313"/>
                <a:ext cx="49213" cy="73025"/>
              </a:xfrm>
              <a:custGeom>
                <a:avLst/>
                <a:gdLst>
                  <a:gd name="T0" fmla="*/ 2 w 47"/>
                  <a:gd name="T1" fmla="*/ 9 h 70"/>
                  <a:gd name="T2" fmla="*/ 32 w 47"/>
                  <a:gd name="T3" fmla="*/ 63 h 70"/>
                  <a:gd name="T4" fmla="*/ 43 w 47"/>
                  <a:gd name="T5" fmla="*/ 54 h 70"/>
                  <a:gd name="T6" fmla="*/ 13 w 47"/>
                  <a:gd name="T7" fmla="*/ 4 h 70"/>
                  <a:gd name="T8" fmla="*/ 2 w 47"/>
                  <a:gd name="T9" fmla="*/ 9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7" h="70">
                    <a:moveTo>
                      <a:pt x="2" y="9"/>
                    </a:moveTo>
                    <a:cubicBezTo>
                      <a:pt x="9" y="29"/>
                      <a:pt x="18" y="47"/>
                      <a:pt x="32" y="63"/>
                    </a:cubicBezTo>
                    <a:cubicBezTo>
                      <a:pt x="37" y="70"/>
                      <a:pt x="47" y="61"/>
                      <a:pt x="43" y="54"/>
                    </a:cubicBezTo>
                    <a:cubicBezTo>
                      <a:pt x="34" y="37"/>
                      <a:pt x="24" y="20"/>
                      <a:pt x="13" y="4"/>
                    </a:cubicBezTo>
                    <a:cubicBezTo>
                      <a:pt x="9" y="0"/>
                      <a:pt x="0" y="2"/>
                      <a:pt x="2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321" name="chenying0907 92"/>
              <p:cNvSpPr/>
              <p:nvPr/>
            </p:nvSpPr>
            <p:spPr bwMode="auto">
              <a:xfrm>
                <a:off x="8164513" y="3827463"/>
                <a:ext cx="123825" cy="60325"/>
              </a:xfrm>
              <a:custGeom>
                <a:avLst/>
                <a:gdLst>
                  <a:gd name="T0" fmla="*/ 1 w 118"/>
                  <a:gd name="T1" fmla="*/ 59 h 59"/>
                  <a:gd name="T2" fmla="*/ 115 w 118"/>
                  <a:gd name="T3" fmla="*/ 6 h 59"/>
                  <a:gd name="T4" fmla="*/ 112 w 118"/>
                  <a:gd name="T5" fmla="*/ 0 h 59"/>
                  <a:gd name="T6" fmla="*/ 0 w 118"/>
                  <a:gd name="T7" fmla="*/ 58 h 59"/>
                  <a:gd name="T8" fmla="*/ 1 w 118"/>
                  <a:gd name="T9" fmla="*/ 5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8" h="59">
                    <a:moveTo>
                      <a:pt x="1" y="59"/>
                    </a:moveTo>
                    <a:cubicBezTo>
                      <a:pt x="41" y="56"/>
                      <a:pt x="81" y="26"/>
                      <a:pt x="115" y="6"/>
                    </a:cubicBezTo>
                    <a:cubicBezTo>
                      <a:pt x="118" y="4"/>
                      <a:pt x="116" y="0"/>
                      <a:pt x="112" y="0"/>
                    </a:cubicBezTo>
                    <a:cubicBezTo>
                      <a:pt x="73" y="9"/>
                      <a:pt x="33" y="35"/>
                      <a:pt x="0" y="58"/>
                    </a:cubicBezTo>
                    <a:cubicBezTo>
                      <a:pt x="0" y="58"/>
                      <a:pt x="0" y="59"/>
                      <a:pt x="1" y="5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</p:grpSp>
      </p:grpSp>
      <p:grpSp>
        <p:nvGrpSpPr>
          <p:cNvPr id="6" name="PA_chenying0907 5"/>
          <p:cNvGrpSpPr/>
          <p:nvPr>
            <p:custDataLst>
              <p:tags r:id="rId3"/>
            </p:custDataLst>
          </p:nvPr>
        </p:nvGrpSpPr>
        <p:grpSpPr>
          <a:xfrm flipH="1">
            <a:off x="7315200" y="694690"/>
            <a:ext cx="3849370" cy="3079115"/>
            <a:chOff x="3246438" y="1068388"/>
            <a:chExt cx="5711825" cy="4678363"/>
          </a:xfrm>
          <a:solidFill>
            <a:schemeClr val="tx1"/>
          </a:solidFill>
        </p:grpSpPr>
        <p:sp>
          <p:nvSpPr>
            <p:cNvPr id="144" name="chenying0907 5"/>
            <p:cNvSpPr/>
            <p:nvPr/>
          </p:nvSpPr>
          <p:spPr bwMode="auto">
            <a:xfrm>
              <a:off x="3251201" y="3335338"/>
              <a:ext cx="1773238" cy="1609725"/>
            </a:xfrm>
            <a:custGeom>
              <a:avLst/>
              <a:gdLst>
                <a:gd name="T0" fmla="*/ 1697 w 1708"/>
                <a:gd name="T1" fmla="*/ 1365 h 1551"/>
                <a:gd name="T2" fmla="*/ 1422 w 1708"/>
                <a:gd name="T3" fmla="*/ 1470 h 1551"/>
                <a:gd name="T4" fmla="*/ 1072 w 1708"/>
                <a:gd name="T5" fmla="*/ 1471 h 1551"/>
                <a:gd name="T6" fmla="*/ 478 w 1708"/>
                <a:gd name="T7" fmla="*/ 1262 h 1551"/>
                <a:gd name="T8" fmla="*/ 166 w 1708"/>
                <a:gd name="T9" fmla="*/ 672 h 1551"/>
                <a:gd name="T10" fmla="*/ 422 w 1708"/>
                <a:gd name="T11" fmla="*/ 54 h 1551"/>
                <a:gd name="T12" fmla="*/ 393 w 1708"/>
                <a:gd name="T13" fmla="*/ 16 h 1551"/>
                <a:gd name="T14" fmla="*/ 349 w 1708"/>
                <a:gd name="T15" fmla="*/ 1214 h 1551"/>
                <a:gd name="T16" fmla="*/ 906 w 1708"/>
                <a:gd name="T17" fmla="*/ 1500 h 1551"/>
                <a:gd name="T18" fmla="*/ 1579 w 1708"/>
                <a:gd name="T19" fmla="*/ 1467 h 1551"/>
                <a:gd name="T20" fmla="*/ 1704 w 1708"/>
                <a:gd name="T21" fmla="*/ 1373 h 1551"/>
                <a:gd name="T22" fmla="*/ 1697 w 1708"/>
                <a:gd name="T23" fmla="*/ 1365 h 15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08" h="1551">
                  <a:moveTo>
                    <a:pt x="1697" y="1365"/>
                  </a:moveTo>
                  <a:cubicBezTo>
                    <a:pt x="1630" y="1437"/>
                    <a:pt x="1515" y="1458"/>
                    <a:pt x="1422" y="1470"/>
                  </a:cubicBezTo>
                  <a:cubicBezTo>
                    <a:pt x="1307" y="1486"/>
                    <a:pt x="1188" y="1481"/>
                    <a:pt x="1072" y="1471"/>
                  </a:cubicBezTo>
                  <a:cubicBezTo>
                    <a:pt x="854" y="1452"/>
                    <a:pt x="649" y="1407"/>
                    <a:pt x="478" y="1262"/>
                  </a:cubicBezTo>
                  <a:cubicBezTo>
                    <a:pt x="305" y="1115"/>
                    <a:pt x="190" y="898"/>
                    <a:pt x="166" y="672"/>
                  </a:cubicBezTo>
                  <a:cubicBezTo>
                    <a:pt x="142" y="434"/>
                    <a:pt x="242" y="210"/>
                    <a:pt x="422" y="54"/>
                  </a:cubicBezTo>
                  <a:cubicBezTo>
                    <a:pt x="442" y="36"/>
                    <a:pt x="414" y="0"/>
                    <a:pt x="393" y="16"/>
                  </a:cubicBezTo>
                  <a:cubicBezTo>
                    <a:pt x="0" y="317"/>
                    <a:pt x="41" y="866"/>
                    <a:pt x="349" y="1214"/>
                  </a:cubicBezTo>
                  <a:cubicBezTo>
                    <a:pt x="495" y="1380"/>
                    <a:pt x="690" y="1468"/>
                    <a:pt x="906" y="1500"/>
                  </a:cubicBezTo>
                  <a:cubicBezTo>
                    <a:pt x="1121" y="1532"/>
                    <a:pt x="1372" y="1551"/>
                    <a:pt x="1579" y="1467"/>
                  </a:cubicBezTo>
                  <a:cubicBezTo>
                    <a:pt x="1629" y="1447"/>
                    <a:pt x="1671" y="1415"/>
                    <a:pt x="1704" y="1373"/>
                  </a:cubicBezTo>
                  <a:cubicBezTo>
                    <a:pt x="1708" y="1368"/>
                    <a:pt x="1702" y="1361"/>
                    <a:pt x="1697" y="13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3200"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  <p:sp>
          <p:nvSpPr>
            <p:cNvPr id="145" name="chenying0907 6"/>
            <p:cNvSpPr/>
            <p:nvPr/>
          </p:nvSpPr>
          <p:spPr bwMode="auto">
            <a:xfrm>
              <a:off x="3246438" y="1457326"/>
              <a:ext cx="2112963" cy="1933575"/>
            </a:xfrm>
            <a:custGeom>
              <a:avLst/>
              <a:gdLst>
                <a:gd name="T0" fmla="*/ 394 w 2035"/>
                <a:gd name="T1" fmla="*/ 1839 h 1862"/>
                <a:gd name="T2" fmla="*/ 299 w 2035"/>
                <a:gd name="T3" fmla="*/ 1656 h 1862"/>
                <a:gd name="T4" fmla="*/ 221 w 2035"/>
                <a:gd name="T5" fmla="*/ 1452 h 1862"/>
                <a:gd name="T6" fmla="*/ 241 w 2035"/>
                <a:gd name="T7" fmla="*/ 997 h 1862"/>
                <a:gd name="T8" fmla="*/ 650 w 2035"/>
                <a:gd name="T9" fmla="*/ 365 h 1862"/>
                <a:gd name="T10" fmla="*/ 1301 w 2035"/>
                <a:gd name="T11" fmla="*/ 65 h 1862"/>
                <a:gd name="T12" fmla="*/ 1991 w 2035"/>
                <a:gd name="T13" fmla="*/ 323 h 1862"/>
                <a:gd name="T14" fmla="*/ 2019 w 2035"/>
                <a:gd name="T15" fmla="*/ 295 h 1862"/>
                <a:gd name="T16" fmla="*/ 1371 w 2035"/>
                <a:gd name="T17" fmla="*/ 0 h 1862"/>
                <a:gd name="T18" fmla="*/ 709 w 2035"/>
                <a:gd name="T19" fmla="*/ 241 h 1862"/>
                <a:gd name="T20" fmla="*/ 226 w 2035"/>
                <a:gd name="T21" fmla="*/ 1619 h 1862"/>
                <a:gd name="T22" fmla="*/ 375 w 2035"/>
                <a:gd name="T23" fmla="*/ 1851 h 1862"/>
                <a:gd name="T24" fmla="*/ 394 w 2035"/>
                <a:gd name="T25" fmla="*/ 1839 h 18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35" h="1862">
                  <a:moveTo>
                    <a:pt x="394" y="1839"/>
                  </a:moveTo>
                  <a:cubicBezTo>
                    <a:pt x="360" y="1781"/>
                    <a:pt x="330" y="1716"/>
                    <a:pt x="299" y="1656"/>
                  </a:cubicBezTo>
                  <a:cubicBezTo>
                    <a:pt x="266" y="1591"/>
                    <a:pt x="240" y="1523"/>
                    <a:pt x="221" y="1452"/>
                  </a:cubicBezTo>
                  <a:cubicBezTo>
                    <a:pt x="181" y="1301"/>
                    <a:pt x="199" y="1146"/>
                    <a:pt x="241" y="997"/>
                  </a:cubicBezTo>
                  <a:cubicBezTo>
                    <a:pt x="310" y="752"/>
                    <a:pt x="461" y="533"/>
                    <a:pt x="650" y="365"/>
                  </a:cubicBezTo>
                  <a:cubicBezTo>
                    <a:pt x="830" y="204"/>
                    <a:pt x="1059" y="88"/>
                    <a:pt x="1301" y="65"/>
                  </a:cubicBezTo>
                  <a:cubicBezTo>
                    <a:pt x="1565" y="40"/>
                    <a:pt x="1795" y="154"/>
                    <a:pt x="1991" y="323"/>
                  </a:cubicBezTo>
                  <a:cubicBezTo>
                    <a:pt x="2010" y="340"/>
                    <a:pt x="2035" y="315"/>
                    <a:pt x="2019" y="295"/>
                  </a:cubicBezTo>
                  <a:cubicBezTo>
                    <a:pt x="1859" y="102"/>
                    <a:pt x="1621" y="0"/>
                    <a:pt x="1371" y="0"/>
                  </a:cubicBezTo>
                  <a:cubicBezTo>
                    <a:pt x="1131" y="0"/>
                    <a:pt x="899" y="101"/>
                    <a:pt x="709" y="241"/>
                  </a:cubicBezTo>
                  <a:cubicBezTo>
                    <a:pt x="298" y="545"/>
                    <a:pt x="0" y="1121"/>
                    <a:pt x="226" y="1619"/>
                  </a:cubicBezTo>
                  <a:cubicBezTo>
                    <a:pt x="266" y="1706"/>
                    <a:pt x="320" y="1775"/>
                    <a:pt x="375" y="1851"/>
                  </a:cubicBezTo>
                  <a:cubicBezTo>
                    <a:pt x="384" y="1862"/>
                    <a:pt x="402" y="1852"/>
                    <a:pt x="394" y="18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3200"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  <p:sp>
          <p:nvSpPr>
            <p:cNvPr id="146" name="chenying0907 7"/>
            <p:cNvSpPr/>
            <p:nvPr/>
          </p:nvSpPr>
          <p:spPr bwMode="auto">
            <a:xfrm>
              <a:off x="5292726" y="1068388"/>
              <a:ext cx="2541588" cy="1016000"/>
            </a:xfrm>
            <a:custGeom>
              <a:avLst/>
              <a:gdLst>
                <a:gd name="T0" fmla="*/ 38 w 2447"/>
                <a:gd name="T1" fmla="*/ 664 h 979"/>
                <a:gd name="T2" fmla="*/ 1375 w 2447"/>
                <a:gd name="T3" fmla="*/ 104 h 979"/>
                <a:gd name="T4" fmla="*/ 2005 w 2447"/>
                <a:gd name="T5" fmla="*/ 373 h 979"/>
                <a:gd name="T6" fmla="*/ 2402 w 2447"/>
                <a:gd name="T7" fmla="*/ 953 h 979"/>
                <a:gd name="T8" fmla="*/ 2442 w 2447"/>
                <a:gd name="T9" fmla="*/ 943 h 979"/>
                <a:gd name="T10" fmla="*/ 1377 w 2447"/>
                <a:gd name="T11" fmla="*/ 41 h 979"/>
                <a:gd name="T12" fmla="*/ 622 w 2447"/>
                <a:gd name="T13" fmla="*/ 99 h 979"/>
                <a:gd name="T14" fmla="*/ 15 w 2447"/>
                <a:gd name="T15" fmla="*/ 622 h 979"/>
                <a:gd name="T16" fmla="*/ 6 w 2447"/>
                <a:gd name="T17" fmla="*/ 656 h 979"/>
                <a:gd name="T18" fmla="*/ 38 w 2447"/>
                <a:gd name="T19" fmla="*/ 664 h 9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47" h="979">
                  <a:moveTo>
                    <a:pt x="38" y="664"/>
                  </a:moveTo>
                  <a:cubicBezTo>
                    <a:pt x="235" y="159"/>
                    <a:pt x="897" y="25"/>
                    <a:pt x="1375" y="104"/>
                  </a:cubicBezTo>
                  <a:cubicBezTo>
                    <a:pt x="1602" y="141"/>
                    <a:pt x="1823" y="231"/>
                    <a:pt x="2005" y="373"/>
                  </a:cubicBezTo>
                  <a:cubicBezTo>
                    <a:pt x="2195" y="521"/>
                    <a:pt x="2325" y="727"/>
                    <a:pt x="2402" y="953"/>
                  </a:cubicBezTo>
                  <a:cubicBezTo>
                    <a:pt x="2411" y="979"/>
                    <a:pt x="2447" y="968"/>
                    <a:pt x="2442" y="943"/>
                  </a:cubicBezTo>
                  <a:cubicBezTo>
                    <a:pt x="2340" y="436"/>
                    <a:pt x="1862" y="118"/>
                    <a:pt x="1377" y="41"/>
                  </a:cubicBezTo>
                  <a:cubicBezTo>
                    <a:pt x="1125" y="0"/>
                    <a:pt x="864" y="21"/>
                    <a:pt x="622" y="99"/>
                  </a:cubicBezTo>
                  <a:cubicBezTo>
                    <a:pt x="370" y="180"/>
                    <a:pt x="103" y="360"/>
                    <a:pt x="15" y="622"/>
                  </a:cubicBezTo>
                  <a:cubicBezTo>
                    <a:pt x="13" y="633"/>
                    <a:pt x="10" y="645"/>
                    <a:pt x="6" y="656"/>
                  </a:cubicBezTo>
                  <a:cubicBezTo>
                    <a:pt x="0" y="676"/>
                    <a:pt x="30" y="683"/>
                    <a:pt x="38" y="6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3200"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  <p:sp>
          <p:nvSpPr>
            <p:cNvPr id="147" name="chenying0907 8"/>
            <p:cNvSpPr/>
            <p:nvPr/>
          </p:nvSpPr>
          <p:spPr bwMode="auto">
            <a:xfrm>
              <a:off x="7777163" y="1998663"/>
              <a:ext cx="1181100" cy="2060575"/>
            </a:xfrm>
            <a:custGeom>
              <a:avLst/>
              <a:gdLst>
                <a:gd name="T0" fmla="*/ 20 w 1137"/>
                <a:gd name="T1" fmla="*/ 63 h 1984"/>
                <a:gd name="T2" fmla="*/ 215 w 1137"/>
                <a:gd name="T3" fmla="*/ 53 h 1984"/>
                <a:gd name="T4" fmla="*/ 400 w 1137"/>
                <a:gd name="T5" fmla="*/ 98 h 1984"/>
                <a:gd name="T6" fmla="*/ 735 w 1137"/>
                <a:gd name="T7" fmla="*/ 336 h 1984"/>
                <a:gd name="T8" fmla="*/ 1044 w 1137"/>
                <a:gd name="T9" fmla="*/ 988 h 1984"/>
                <a:gd name="T10" fmla="*/ 897 w 1137"/>
                <a:gd name="T11" fmla="*/ 1554 h 1984"/>
                <a:gd name="T12" fmla="*/ 343 w 1137"/>
                <a:gd name="T13" fmla="*/ 1942 h 1984"/>
                <a:gd name="T14" fmla="*/ 358 w 1137"/>
                <a:gd name="T15" fmla="*/ 1980 h 1984"/>
                <a:gd name="T16" fmla="*/ 953 w 1137"/>
                <a:gd name="T17" fmla="*/ 1587 h 1984"/>
                <a:gd name="T18" fmla="*/ 1107 w 1137"/>
                <a:gd name="T19" fmla="*/ 964 h 1984"/>
                <a:gd name="T20" fmla="*/ 752 w 1137"/>
                <a:gd name="T21" fmla="*/ 266 h 1984"/>
                <a:gd name="T22" fmla="*/ 415 w 1137"/>
                <a:gd name="T23" fmla="*/ 44 h 1984"/>
                <a:gd name="T24" fmla="*/ 215 w 1137"/>
                <a:gd name="T25" fmla="*/ 2 h 1984"/>
                <a:gd name="T26" fmla="*/ 119 w 1137"/>
                <a:gd name="T27" fmla="*/ 7 h 1984"/>
                <a:gd name="T28" fmla="*/ 14 w 1137"/>
                <a:gd name="T29" fmla="*/ 41 h 1984"/>
                <a:gd name="T30" fmla="*/ 20 w 1137"/>
                <a:gd name="T31" fmla="*/ 63 h 19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137" h="1984">
                  <a:moveTo>
                    <a:pt x="20" y="63"/>
                  </a:moveTo>
                  <a:cubicBezTo>
                    <a:pt x="80" y="48"/>
                    <a:pt x="154" y="49"/>
                    <a:pt x="215" y="53"/>
                  </a:cubicBezTo>
                  <a:cubicBezTo>
                    <a:pt x="278" y="57"/>
                    <a:pt x="341" y="76"/>
                    <a:pt x="400" y="98"/>
                  </a:cubicBezTo>
                  <a:cubicBezTo>
                    <a:pt x="528" y="148"/>
                    <a:pt x="641" y="238"/>
                    <a:pt x="735" y="336"/>
                  </a:cubicBezTo>
                  <a:cubicBezTo>
                    <a:pt x="900" y="510"/>
                    <a:pt x="1016" y="750"/>
                    <a:pt x="1044" y="988"/>
                  </a:cubicBezTo>
                  <a:cubicBezTo>
                    <a:pt x="1069" y="1190"/>
                    <a:pt x="1016" y="1389"/>
                    <a:pt x="897" y="1554"/>
                  </a:cubicBezTo>
                  <a:cubicBezTo>
                    <a:pt x="757" y="1747"/>
                    <a:pt x="548" y="1839"/>
                    <a:pt x="343" y="1942"/>
                  </a:cubicBezTo>
                  <a:cubicBezTo>
                    <a:pt x="321" y="1953"/>
                    <a:pt x="337" y="1984"/>
                    <a:pt x="358" y="1980"/>
                  </a:cubicBezTo>
                  <a:cubicBezTo>
                    <a:pt x="592" y="1933"/>
                    <a:pt x="812" y="1776"/>
                    <a:pt x="953" y="1587"/>
                  </a:cubicBezTo>
                  <a:cubicBezTo>
                    <a:pt x="1086" y="1410"/>
                    <a:pt x="1137" y="1182"/>
                    <a:pt x="1107" y="964"/>
                  </a:cubicBezTo>
                  <a:cubicBezTo>
                    <a:pt x="1071" y="703"/>
                    <a:pt x="938" y="452"/>
                    <a:pt x="752" y="266"/>
                  </a:cubicBezTo>
                  <a:cubicBezTo>
                    <a:pt x="656" y="170"/>
                    <a:pt x="542" y="93"/>
                    <a:pt x="415" y="44"/>
                  </a:cubicBezTo>
                  <a:cubicBezTo>
                    <a:pt x="351" y="19"/>
                    <a:pt x="283" y="6"/>
                    <a:pt x="215" y="2"/>
                  </a:cubicBezTo>
                  <a:cubicBezTo>
                    <a:pt x="183" y="0"/>
                    <a:pt x="150" y="2"/>
                    <a:pt x="119" y="7"/>
                  </a:cubicBezTo>
                  <a:cubicBezTo>
                    <a:pt x="78" y="13"/>
                    <a:pt x="52" y="27"/>
                    <a:pt x="14" y="41"/>
                  </a:cubicBezTo>
                  <a:cubicBezTo>
                    <a:pt x="0" y="46"/>
                    <a:pt x="6" y="66"/>
                    <a:pt x="20" y="6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3200"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  <p:sp>
          <p:nvSpPr>
            <p:cNvPr id="148" name="chenying0907 9"/>
            <p:cNvSpPr/>
            <p:nvPr/>
          </p:nvSpPr>
          <p:spPr bwMode="auto">
            <a:xfrm>
              <a:off x="7016751" y="4010026"/>
              <a:ext cx="1208088" cy="1095375"/>
            </a:xfrm>
            <a:custGeom>
              <a:avLst/>
              <a:gdLst>
                <a:gd name="T0" fmla="*/ 1056 w 1164"/>
                <a:gd name="T1" fmla="*/ 16 h 1055"/>
                <a:gd name="T2" fmla="*/ 1085 w 1164"/>
                <a:gd name="T3" fmla="*/ 64 h 1055"/>
                <a:gd name="T4" fmla="*/ 1110 w 1164"/>
                <a:gd name="T5" fmla="*/ 176 h 1055"/>
                <a:gd name="T6" fmla="*/ 1081 w 1164"/>
                <a:gd name="T7" fmla="*/ 362 h 1055"/>
                <a:gd name="T8" fmla="*/ 828 w 1164"/>
                <a:gd name="T9" fmla="*/ 714 h 1055"/>
                <a:gd name="T10" fmla="*/ 30 w 1164"/>
                <a:gd name="T11" fmla="*/ 996 h 1055"/>
                <a:gd name="T12" fmla="*/ 30 w 1164"/>
                <a:gd name="T13" fmla="*/ 1042 h 1055"/>
                <a:gd name="T14" fmla="*/ 893 w 1164"/>
                <a:gd name="T15" fmla="*/ 736 h 1055"/>
                <a:gd name="T16" fmla="*/ 1143 w 1164"/>
                <a:gd name="T17" fmla="*/ 346 h 1055"/>
                <a:gd name="T18" fmla="*/ 1154 w 1164"/>
                <a:gd name="T19" fmla="*/ 140 h 1055"/>
                <a:gd name="T20" fmla="*/ 1121 w 1164"/>
                <a:gd name="T21" fmla="*/ 43 h 1055"/>
                <a:gd name="T22" fmla="*/ 1066 w 1164"/>
                <a:gd name="T23" fmla="*/ 4 h 1055"/>
                <a:gd name="T24" fmla="*/ 1056 w 1164"/>
                <a:gd name="T25" fmla="*/ 16 h 10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64" h="1055">
                  <a:moveTo>
                    <a:pt x="1056" y="16"/>
                  </a:moveTo>
                  <a:cubicBezTo>
                    <a:pt x="1068" y="25"/>
                    <a:pt x="1078" y="52"/>
                    <a:pt x="1085" y="64"/>
                  </a:cubicBezTo>
                  <a:cubicBezTo>
                    <a:pt x="1104" y="97"/>
                    <a:pt x="1108" y="139"/>
                    <a:pt x="1110" y="176"/>
                  </a:cubicBezTo>
                  <a:cubicBezTo>
                    <a:pt x="1115" y="240"/>
                    <a:pt x="1103" y="302"/>
                    <a:pt x="1081" y="362"/>
                  </a:cubicBezTo>
                  <a:cubicBezTo>
                    <a:pt x="1032" y="501"/>
                    <a:pt x="939" y="620"/>
                    <a:pt x="828" y="714"/>
                  </a:cubicBezTo>
                  <a:cubicBezTo>
                    <a:pt x="609" y="901"/>
                    <a:pt x="312" y="981"/>
                    <a:pt x="30" y="996"/>
                  </a:cubicBezTo>
                  <a:cubicBezTo>
                    <a:pt x="0" y="998"/>
                    <a:pt x="0" y="1041"/>
                    <a:pt x="30" y="1042"/>
                  </a:cubicBezTo>
                  <a:cubicBezTo>
                    <a:pt x="339" y="1055"/>
                    <a:pt x="661" y="941"/>
                    <a:pt x="893" y="736"/>
                  </a:cubicBezTo>
                  <a:cubicBezTo>
                    <a:pt x="1011" y="632"/>
                    <a:pt x="1097" y="496"/>
                    <a:pt x="1143" y="346"/>
                  </a:cubicBezTo>
                  <a:cubicBezTo>
                    <a:pt x="1163" y="279"/>
                    <a:pt x="1164" y="208"/>
                    <a:pt x="1154" y="140"/>
                  </a:cubicBezTo>
                  <a:cubicBezTo>
                    <a:pt x="1150" y="106"/>
                    <a:pt x="1138" y="73"/>
                    <a:pt x="1121" y="43"/>
                  </a:cubicBezTo>
                  <a:cubicBezTo>
                    <a:pt x="1105" y="16"/>
                    <a:pt x="1089" y="17"/>
                    <a:pt x="1066" y="4"/>
                  </a:cubicBezTo>
                  <a:cubicBezTo>
                    <a:pt x="1058" y="0"/>
                    <a:pt x="1049" y="11"/>
                    <a:pt x="1056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3200"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  <p:sp>
          <p:nvSpPr>
            <p:cNvPr id="149" name="chenying0907 10"/>
            <p:cNvSpPr/>
            <p:nvPr/>
          </p:nvSpPr>
          <p:spPr bwMode="auto">
            <a:xfrm>
              <a:off x="4975226" y="4775201"/>
              <a:ext cx="1274763" cy="733425"/>
            </a:xfrm>
            <a:custGeom>
              <a:avLst/>
              <a:gdLst>
                <a:gd name="T0" fmla="*/ 28 w 1229"/>
                <a:gd name="T1" fmla="*/ 8 h 706"/>
                <a:gd name="T2" fmla="*/ 139 w 1229"/>
                <a:gd name="T3" fmla="*/ 371 h 706"/>
                <a:gd name="T4" fmla="*/ 420 w 1229"/>
                <a:gd name="T5" fmla="*/ 595 h 706"/>
                <a:gd name="T6" fmla="*/ 1199 w 1229"/>
                <a:gd name="T7" fmla="*/ 617 h 706"/>
                <a:gd name="T8" fmla="*/ 1186 w 1229"/>
                <a:gd name="T9" fmla="*/ 571 h 706"/>
                <a:gd name="T10" fmla="*/ 469 w 1229"/>
                <a:gd name="T11" fmla="*/ 549 h 706"/>
                <a:gd name="T12" fmla="*/ 191 w 1229"/>
                <a:gd name="T13" fmla="*/ 341 h 706"/>
                <a:gd name="T14" fmla="*/ 105 w 1229"/>
                <a:gd name="T15" fmla="*/ 187 h 706"/>
                <a:gd name="T16" fmla="*/ 43 w 1229"/>
                <a:gd name="T17" fmla="*/ 7 h 706"/>
                <a:gd name="T18" fmla="*/ 28 w 1229"/>
                <a:gd name="T19" fmla="*/ 8 h 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29" h="706">
                  <a:moveTo>
                    <a:pt x="28" y="8"/>
                  </a:moveTo>
                  <a:cubicBezTo>
                    <a:pt x="0" y="129"/>
                    <a:pt x="72" y="275"/>
                    <a:pt x="139" y="371"/>
                  </a:cubicBezTo>
                  <a:cubicBezTo>
                    <a:pt x="210" y="470"/>
                    <a:pt x="310" y="545"/>
                    <a:pt x="420" y="595"/>
                  </a:cubicBezTo>
                  <a:cubicBezTo>
                    <a:pt x="664" y="706"/>
                    <a:pt x="948" y="698"/>
                    <a:pt x="1199" y="617"/>
                  </a:cubicBezTo>
                  <a:cubicBezTo>
                    <a:pt x="1229" y="608"/>
                    <a:pt x="1217" y="563"/>
                    <a:pt x="1186" y="571"/>
                  </a:cubicBezTo>
                  <a:cubicBezTo>
                    <a:pt x="954" y="630"/>
                    <a:pt x="695" y="637"/>
                    <a:pt x="469" y="549"/>
                  </a:cubicBezTo>
                  <a:cubicBezTo>
                    <a:pt x="360" y="506"/>
                    <a:pt x="262" y="433"/>
                    <a:pt x="191" y="341"/>
                  </a:cubicBezTo>
                  <a:cubicBezTo>
                    <a:pt x="155" y="294"/>
                    <a:pt x="127" y="241"/>
                    <a:pt x="105" y="187"/>
                  </a:cubicBezTo>
                  <a:cubicBezTo>
                    <a:pt x="81" y="128"/>
                    <a:pt x="72" y="63"/>
                    <a:pt x="43" y="7"/>
                  </a:cubicBezTo>
                  <a:cubicBezTo>
                    <a:pt x="40" y="0"/>
                    <a:pt x="30" y="2"/>
                    <a:pt x="28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3200"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  <p:sp>
          <p:nvSpPr>
            <p:cNvPr id="150" name="chenying0907 11"/>
            <p:cNvSpPr/>
            <p:nvPr/>
          </p:nvSpPr>
          <p:spPr bwMode="auto">
            <a:xfrm>
              <a:off x="6203951" y="5040313"/>
              <a:ext cx="1285875" cy="706438"/>
            </a:xfrm>
            <a:custGeom>
              <a:avLst/>
              <a:gdLst>
                <a:gd name="T0" fmla="*/ 9 w 1238"/>
                <a:gd name="T1" fmla="*/ 343 h 681"/>
                <a:gd name="T2" fmla="*/ 575 w 1238"/>
                <a:gd name="T3" fmla="*/ 605 h 681"/>
                <a:gd name="T4" fmla="*/ 1222 w 1238"/>
                <a:gd name="T5" fmla="*/ 529 h 681"/>
                <a:gd name="T6" fmla="*/ 1222 w 1238"/>
                <a:gd name="T7" fmla="*/ 485 h 681"/>
                <a:gd name="T8" fmla="*/ 968 w 1238"/>
                <a:gd name="T9" fmla="*/ 314 h 681"/>
                <a:gd name="T10" fmla="*/ 825 w 1238"/>
                <a:gd name="T11" fmla="*/ 32 h 681"/>
                <a:gd name="T12" fmla="*/ 776 w 1238"/>
                <a:gd name="T13" fmla="*/ 46 h 681"/>
                <a:gd name="T14" fmla="*/ 921 w 1238"/>
                <a:gd name="T15" fmla="*/ 340 h 681"/>
                <a:gd name="T16" fmla="*/ 1196 w 1238"/>
                <a:gd name="T17" fmla="*/ 529 h 681"/>
                <a:gd name="T18" fmla="*/ 1196 w 1238"/>
                <a:gd name="T19" fmla="*/ 485 h 681"/>
                <a:gd name="T20" fmla="*/ 23 w 1238"/>
                <a:gd name="T21" fmla="*/ 324 h 681"/>
                <a:gd name="T22" fmla="*/ 9 w 1238"/>
                <a:gd name="T23" fmla="*/ 343 h 6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238" h="681">
                  <a:moveTo>
                    <a:pt x="9" y="343"/>
                  </a:moveTo>
                  <a:cubicBezTo>
                    <a:pt x="152" y="493"/>
                    <a:pt x="376" y="569"/>
                    <a:pt x="575" y="605"/>
                  </a:cubicBezTo>
                  <a:cubicBezTo>
                    <a:pt x="792" y="644"/>
                    <a:pt x="1024" y="631"/>
                    <a:pt x="1222" y="529"/>
                  </a:cubicBezTo>
                  <a:cubicBezTo>
                    <a:pt x="1238" y="520"/>
                    <a:pt x="1238" y="494"/>
                    <a:pt x="1222" y="485"/>
                  </a:cubicBezTo>
                  <a:cubicBezTo>
                    <a:pt x="1131" y="437"/>
                    <a:pt x="1041" y="387"/>
                    <a:pt x="968" y="314"/>
                  </a:cubicBezTo>
                  <a:cubicBezTo>
                    <a:pt x="889" y="238"/>
                    <a:pt x="847" y="138"/>
                    <a:pt x="825" y="32"/>
                  </a:cubicBezTo>
                  <a:cubicBezTo>
                    <a:pt x="819" y="0"/>
                    <a:pt x="770" y="14"/>
                    <a:pt x="776" y="46"/>
                  </a:cubicBezTo>
                  <a:cubicBezTo>
                    <a:pt x="799" y="157"/>
                    <a:pt x="844" y="256"/>
                    <a:pt x="921" y="340"/>
                  </a:cubicBezTo>
                  <a:cubicBezTo>
                    <a:pt x="997" y="422"/>
                    <a:pt x="1098" y="479"/>
                    <a:pt x="1196" y="529"/>
                  </a:cubicBezTo>
                  <a:cubicBezTo>
                    <a:pt x="1196" y="514"/>
                    <a:pt x="1196" y="500"/>
                    <a:pt x="1196" y="485"/>
                  </a:cubicBezTo>
                  <a:cubicBezTo>
                    <a:pt x="821" y="681"/>
                    <a:pt x="352" y="551"/>
                    <a:pt x="23" y="324"/>
                  </a:cubicBezTo>
                  <a:cubicBezTo>
                    <a:pt x="12" y="316"/>
                    <a:pt x="0" y="333"/>
                    <a:pt x="9" y="3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3200"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  <p:grpSp>
          <p:nvGrpSpPr>
            <p:cNvPr id="151" name="chenying0907 150"/>
            <p:cNvGrpSpPr/>
            <p:nvPr/>
          </p:nvGrpSpPr>
          <p:grpSpPr>
            <a:xfrm>
              <a:off x="3517901" y="1225551"/>
              <a:ext cx="5260975" cy="4090987"/>
              <a:chOff x="3517901" y="1225551"/>
              <a:chExt cx="5260975" cy="4090987"/>
            </a:xfrm>
            <a:grpFill/>
          </p:grpSpPr>
          <p:sp>
            <p:nvSpPr>
              <p:cNvPr id="152" name="chenying0907 12"/>
              <p:cNvSpPr/>
              <p:nvPr/>
            </p:nvSpPr>
            <p:spPr bwMode="auto">
              <a:xfrm>
                <a:off x="7805738" y="2135188"/>
                <a:ext cx="109538" cy="38100"/>
              </a:xfrm>
              <a:custGeom>
                <a:avLst/>
                <a:gdLst>
                  <a:gd name="T0" fmla="*/ 6 w 106"/>
                  <a:gd name="T1" fmla="*/ 35 h 37"/>
                  <a:gd name="T2" fmla="*/ 45 w 106"/>
                  <a:gd name="T3" fmla="*/ 33 h 37"/>
                  <a:gd name="T4" fmla="*/ 97 w 106"/>
                  <a:gd name="T5" fmla="*/ 22 h 37"/>
                  <a:gd name="T6" fmla="*/ 97 w 106"/>
                  <a:gd name="T7" fmla="*/ 6 h 37"/>
                  <a:gd name="T8" fmla="*/ 52 w 106"/>
                  <a:gd name="T9" fmla="*/ 6 h 37"/>
                  <a:gd name="T10" fmla="*/ 4 w 106"/>
                  <a:gd name="T11" fmla="*/ 24 h 37"/>
                  <a:gd name="T12" fmla="*/ 6 w 106"/>
                  <a:gd name="T13" fmla="*/ 35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6" h="37">
                    <a:moveTo>
                      <a:pt x="6" y="35"/>
                    </a:moveTo>
                    <a:cubicBezTo>
                      <a:pt x="20" y="37"/>
                      <a:pt x="32" y="35"/>
                      <a:pt x="45" y="33"/>
                    </a:cubicBezTo>
                    <a:cubicBezTo>
                      <a:pt x="63" y="30"/>
                      <a:pt x="80" y="29"/>
                      <a:pt x="97" y="22"/>
                    </a:cubicBezTo>
                    <a:cubicBezTo>
                      <a:pt x="105" y="19"/>
                      <a:pt x="106" y="9"/>
                      <a:pt x="97" y="6"/>
                    </a:cubicBezTo>
                    <a:cubicBezTo>
                      <a:pt x="81" y="0"/>
                      <a:pt x="68" y="2"/>
                      <a:pt x="52" y="6"/>
                    </a:cubicBezTo>
                    <a:cubicBezTo>
                      <a:pt x="34" y="9"/>
                      <a:pt x="17" y="13"/>
                      <a:pt x="4" y="24"/>
                    </a:cubicBezTo>
                    <a:cubicBezTo>
                      <a:pt x="0" y="27"/>
                      <a:pt x="2" y="34"/>
                      <a:pt x="6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153" name="chenying0907 13"/>
              <p:cNvSpPr/>
              <p:nvPr/>
            </p:nvSpPr>
            <p:spPr bwMode="auto">
              <a:xfrm>
                <a:off x="8018463" y="2144713"/>
                <a:ext cx="92075" cy="34925"/>
              </a:xfrm>
              <a:custGeom>
                <a:avLst/>
                <a:gdLst>
                  <a:gd name="T0" fmla="*/ 4 w 89"/>
                  <a:gd name="T1" fmla="*/ 9 h 35"/>
                  <a:gd name="T2" fmla="*/ 79 w 89"/>
                  <a:gd name="T3" fmla="*/ 34 h 35"/>
                  <a:gd name="T4" fmla="*/ 83 w 89"/>
                  <a:gd name="T5" fmla="*/ 20 h 35"/>
                  <a:gd name="T6" fmla="*/ 7 w 89"/>
                  <a:gd name="T7" fmla="*/ 0 h 35"/>
                  <a:gd name="T8" fmla="*/ 4 w 89"/>
                  <a:gd name="T9" fmla="*/ 9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9" h="35">
                    <a:moveTo>
                      <a:pt x="4" y="9"/>
                    </a:moveTo>
                    <a:cubicBezTo>
                      <a:pt x="28" y="23"/>
                      <a:pt x="52" y="31"/>
                      <a:pt x="79" y="34"/>
                    </a:cubicBezTo>
                    <a:cubicBezTo>
                      <a:pt x="87" y="35"/>
                      <a:pt x="89" y="24"/>
                      <a:pt x="83" y="20"/>
                    </a:cubicBezTo>
                    <a:cubicBezTo>
                      <a:pt x="59" y="6"/>
                      <a:pt x="34" y="3"/>
                      <a:pt x="7" y="0"/>
                    </a:cubicBezTo>
                    <a:cubicBezTo>
                      <a:pt x="2" y="0"/>
                      <a:pt x="0" y="7"/>
                      <a:pt x="4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154" name="chenying0907 14"/>
              <p:cNvSpPr/>
              <p:nvPr/>
            </p:nvSpPr>
            <p:spPr bwMode="auto">
              <a:xfrm>
                <a:off x="8228013" y="2225676"/>
                <a:ext cx="107950" cy="61913"/>
              </a:xfrm>
              <a:custGeom>
                <a:avLst/>
                <a:gdLst>
                  <a:gd name="T0" fmla="*/ 6 w 105"/>
                  <a:gd name="T1" fmla="*/ 10 h 59"/>
                  <a:gd name="T2" fmla="*/ 91 w 105"/>
                  <a:gd name="T3" fmla="*/ 55 h 59"/>
                  <a:gd name="T4" fmla="*/ 99 w 105"/>
                  <a:gd name="T5" fmla="*/ 44 h 59"/>
                  <a:gd name="T6" fmla="*/ 9 w 105"/>
                  <a:gd name="T7" fmla="*/ 1 h 59"/>
                  <a:gd name="T8" fmla="*/ 6 w 105"/>
                  <a:gd name="T9" fmla="*/ 1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5" h="59">
                    <a:moveTo>
                      <a:pt x="6" y="10"/>
                    </a:moveTo>
                    <a:cubicBezTo>
                      <a:pt x="35" y="21"/>
                      <a:pt x="64" y="39"/>
                      <a:pt x="91" y="55"/>
                    </a:cubicBezTo>
                    <a:cubicBezTo>
                      <a:pt x="97" y="59"/>
                      <a:pt x="105" y="49"/>
                      <a:pt x="99" y="44"/>
                    </a:cubicBezTo>
                    <a:cubicBezTo>
                      <a:pt x="72" y="20"/>
                      <a:pt x="44" y="7"/>
                      <a:pt x="9" y="1"/>
                    </a:cubicBezTo>
                    <a:cubicBezTo>
                      <a:pt x="3" y="0"/>
                      <a:pt x="0" y="8"/>
                      <a:pt x="6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155" name="chenying0907 15"/>
              <p:cNvSpPr/>
              <p:nvPr/>
            </p:nvSpPr>
            <p:spPr bwMode="auto">
              <a:xfrm>
                <a:off x="8421688" y="2389188"/>
                <a:ext cx="77788" cy="84138"/>
              </a:xfrm>
              <a:custGeom>
                <a:avLst/>
                <a:gdLst>
                  <a:gd name="T0" fmla="*/ 1 w 75"/>
                  <a:gd name="T1" fmla="*/ 1 h 81"/>
                  <a:gd name="T2" fmla="*/ 14 w 75"/>
                  <a:gd name="T3" fmla="*/ 20 h 81"/>
                  <a:gd name="T4" fmla="*/ 31 w 75"/>
                  <a:gd name="T5" fmla="*/ 42 h 81"/>
                  <a:gd name="T6" fmla="*/ 62 w 75"/>
                  <a:gd name="T7" fmla="*/ 77 h 81"/>
                  <a:gd name="T8" fmla="*/ 72 w 75"/>
                  <a:gd name="T9" fmla="*/ 71 h 81"/>
                  <a:gd name="T10" fmla="*/ 45 w 75"/>
                  <a:gd name="T11" fmla="*/ 35 h 81"/>
                  <a:gd name="T12" fmla="*/ 24 w 75"/>
                  <a:gd name="T13" fmla="*/ 16 h 81"/>
                  <a:gd name="T14" fmla="*/ 2 w 75"/>
                  <a:gd name="T15" fmla="*/ 0 h 81"/>
                  <a:gd name="T16" fmla="*/ 1 w 75"/>
                  <a:gd name="T17" fmla="*/ 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5" h="81">
                    <a:moveTo>
                      <a:pt x="1" y="1"/>
                    </a:moveTo>
                    <a:cubicBezTo>
                      <a:pt x="6" y="6"/>
                      <a:pt x="9" y="14"/>
                      <a:pt x="14" y="20"/>
                    </a:cubicBezTo>
                    <a:cubicBezTo>
                      <a:pt x="19" y="27"/>
                      <a:pt x="25" y="35"/>
                      <a:pt x="31" y="42"/>
                    </a:cubicBezTo>
                    <a:cubicBezTo>
                      <a:pt x="41" y="54"/>
                      <a:pt x="51" y="66"/>
                      <a:pt x="62" y="77"/>
                    </a:cubicBezTo>
                    <a:cubicBezTo>
                      <a:pt x="66" y="81"/>
                      <a:pt x="75" y="77"/>
                      <a:pt x="72" y="71"/>
                    </a:cubicBezTo>
                    <a:cubicBezTo>
                      <a:pt x="66" y="57"/>
                      <a:pt x="57" y="46"/>
                      <a:pt x="45" y="35"/>
                    </a:cubicBezTo>
                    <a:cubicBezTo>
                      <a:pt x="38" y="28"/>
                      <a:pt x="31" y="22"/>
                      <a:pt x="24" y="16"/>
                    </a:cubicBezTo>
                    <a:cubicBezTo>
                      <a:pt x="17" y="10"/>
                      <a:pt x="8" y="6"/>
                      <a:pt x="2" y="0"/>
                    </a:cubicBezTo>
                    <a:cubicBezTo>
                      <a:pt x="1" y="0"/>
                      <a:pt x="0" y="0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156" name="chenying0907 16"/>
              <p:cNvSpPr/>
              <p:nvPr/>
            </p:nvSpPr>
            <p:spPr bwMode="auto">
              <a:xfrm>
                <a:off x="8572501" y="2570163"/>
                <a:ext cx="60325" cy="90488"/>
              </a:xfrm>
              <a:custGeom>
                <a:avLst/>
                <a:gdLst>
                  <a:gd name="T0" fmla="*/ 3 w 57"/>
                  <a:gd name="T1" fmla="*/ 10 h 88"/>
                  <a:gd name="T2" fmla="*/ 47 w 57"/>
                  <a:gd name="T3" fmla="*/ 83 h 88"/>
                  <a:gd name="T4" fmla="*/ 55 w 57"/>
                  <a:gd name="T5" fmla="*/ 77 h 88"/>
                  <a:gd name="T6" fmla="*/ 11 w 57"/>
                  <a:gd name="T7" fmla="*/ 5 h 88"/>
                  <a:gd name="T8" fmla="*/ 3 w 57"/>
                  <a:gd name="T9" fmla="*/ 1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88">
                    <a:moveTo>
                      <a:pt x="3" y="10"/>
                    </a:moveTo>
                    <a:cubicBezTo>
                      <a:pt x="17" y="35"/>
                      <a:pt x="27" y="63"/>
                      <a:pt x="47" y="83"/>
                    </a:cubicBezTo>
                    <a:cubicBezTo>
                      <a:pt x="51" y="88"/>
                      <a:pt x="57" y="82"/>
                      <a:pt x="55" y="77"/>
                    </a:cubicBezTo>
                    <a:cubicBezTo>
                      <a:pt x="44" y="51"/>
                      <a:pt x="28" y="27"/>
                      <a:pt x="11" y="5"/>
                    </a:cubicBezTo>
                    <a:cubicBezTo>
                      <a:pt x="8" y="0"/>
                      <a:pt x="0" y="4"/>
                      <a:pt x="3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157" name="chenying0907 17"/>
              <p:cNvSpPr/>
              <p:nvPr/>
            </p:nvSpPr>
            <p:spPr bwMode="auto">
              <a:xfrm>
                <a:off x="8664576" y="2767013"/>
                <a:ext cx="42863" cy="88900"/>
              </a:xfrm>
              <a:custGeom>
                <a:avLst/>
                <a:gdLst>
                  <a:gd name="T0" fmla="*/ 3 w 41"/>
                  <a:gd name="T1" fmla="*/ 7 h 86"/>
                  <a:gd name="T2" fmla="*/ 30 w 41"/>
                  <a:gd name="T3" fmla="*/ 79 h 86"/>
                  <a:gd name="T4" fmla="*/ 40 w 41"/>
                  <a:gd name="T5" fmla="*/ 76 h 86"/>
                  <a:gd name="T6" fmla="*/ 9 w 41"/>
                  <a:gd name="T7" fmla="*/ 4 h 86"/>
                  <a:gd name="T8" fmla="*/ 3 w 41"/>
                  <a:gd name="T9" fmla="*/ 7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" h="86">
                    <a:moveTo>
                      <a:pt x="3" y="7"/>
                    </a:moveTo>
                    <a:cubicBezTo>
                      <a:pt x="16" y="29"/>
                      <a:pt x="21" y="56"/>
                      <a:pt x="30" y="79"/>
                    </a:cubicBezTo>
                    <a:cubicBezTo>
                      <a:pt x="32" y="86"/>
                      <a:pt x="41" y="83"/>
                      <a:pt x="40" y="76"/>
                    </a:cubicBezTo>
                    <a:cubicBezTo>
                      <a:pt x="36" y="48"/>
                      <a:pt x="25" y="27"/>
                      <a:pt x="9" y="4"/>
                    </a:cubicBezTo>
                    <a:cubicBezTo>
                      <a:pt x="7" y="0"/>
                      <a:pt x="0" y="3"/>
                      <a:pt x="3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158" name="chenying0907 18"/>
              <p:cNvSpPr/>
              <p:nvPr/>
            </p:nvSpPr>
            <p:spPr bwMode="auto">
              <a:xfrm>
                <a:off x="8740776" y="2992438"/>
                <a:ext cx="26988" cy="107950"/>
              </a:xfrm>
              <a:custGeom>
                <a:avLst/>
                <a:gdLst>
                  <a:gd name="T0" fmla="*/ 2 w 27"/>
                  <a:gd name="T1" fmla="*/ 7 h 104"/>
                  <a:gd name="T2" fmla="*/ 17 w 27"/>
                  <a:gd name="T3" fmla="*/ 100 h 104"/>
                  <a:gd name="T4" fmla="*/ 23 w 27"/>
                  <a:gd name="T5" fmla="*/ 100 h 104"/>
                  <a:gd name="T6" fmla="*/ 9 w 27"/>
                  <a:gd name="T7" fmla="*/ 4 h 104"/>
                  <a:gd name="T8" fmla="*/ 2 w 27"/>
                  <a:gd name="T9" fmla="*/ 7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104">
                    <a:moveTo>
                      <a:pt x="2" y="7"/>
                    </a:moveTo>
                    <a:cubicBezTo>
                      <a:pt x="14" y="36"/>
                      <a:pt x="13" y="68"/>
                      <a:pt x="17" y="100"/>
                    </a:cubicBezTo>
                    <a:cubicBezTo>
                      <a:pt x="17" y="104"/>
                      <a:pt x="23" y="104"/>
                      <a:pt x="23" y="100"/>
                    </a:cubicBezTo>
                    <a:cubicBezTo>
                      <a:pt x="27" y="67"/>
                      <a:pt x="24" y="33"/>
                      <a:pt x="9" y="4"/>
                    </a:cubicBezTo>
                    <a:cubicBezTo>
                      <a:pt x="7" y="0"/>
                      <a:pt x="0" y="3"/>
                      <a:pt x="2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159" name="chenying0907 19"/>
              <p:cNvSpPr/>
              <p:nvPr/>
            </p:nvSpPr>
            <p:spPr bwMode="auto">
              <a:xfrm>
                <a:off x="8753476" y="3206751"/>
                <a:ext cx="25400" cy="80963"/>
              </a:xfrm>
              <a:custGeom>
                <a:avLst/>
                <a:gdLst>
                  <a:gd name="T0" fmla="*/ 13 w 24"/>
                  <a:gd name="T1" fmla="*/ 2 h 78"/>
                  <a:gd name="T2" fmla="*/ 4 w 24"/>
                  <a:gd name="T3" fmla="*/ 32 h 78"/>
                  <a:gd name="T4" fmla="*/ 2 w 24"/>
                  <a:gd name="T5" fmla="*/ 46 h 78"/>
                  <a:gd name="T6" fmla="*/ 0 w 24"/>
                  <a:gd name="T7" fmla="*/ 66 h 78"/>
                  <a:gd name="T8" fmla="*/ 13 w 24"/>
                  <a:gd name="T9" fmla="*/ 71 h 78"/>
                  <a:gd name="T10" fmla="*/ 23 w 24"/>
                  <a:gd name="T11" fmla="*/ 39 h 78"/>
                  <a:gd name="T12" fmla="*/ 15 w 24"/>
                  <a:gd name="T13" fmla="*/ 2 h 78"/>
                  <a:gd name="T14" fmla="*/ 13 w 24"/>
                  <a:gd name="T15" fmla="*/ 2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8">
                    <a:moveTo>
                      <a:pt x="13" y="2"/>
                    </a:moveTo>
                    <a:cubicBezTo>
                      <a:pt x="9" y="12"/>
                      <a:pt x="6" y="21"/>
                      <a:pt x="4" y="32"/>
                    </a:cubicBezTo>
                    <a:cubicBezTo>
                      <a:pt x="3" y="37"/>
                      <a:pt x="2" y="41"/>
                      <a:pt x="2" y="46"/>
                    </a:cubicBezTo>
                    <a:cubicBezTo>
                      <a:pt x="1" y="53"/>
                      <a:pt x="1" y="59"/>
                      <a:pt x="0" y="66"/>
                    </a:cubicBezTo>
                    <a:cubicBezTo>
                      <a:pt x="0" y="72"/>
                      <a:pt x="9" y="78"/>
                      <a:pt x="13" y="71"/>
                    </a:cubicBezTo>
                    <a:cubicBezTo>
                      <a:pt x="18" y="60"/>
                      <a:pt x="21" y="52"/>
                      <a:pt x="23" y="39"/>
                    </a:cubicBezTo>
                    <a:cubicBezTo>
                      <a:pt x="24" y="25"/>
                      <a:pt x="20" y="15"/>
                      <a:pt x="15" y="2"/>
                    </a:cubicBezTo>
                    <a:cubicBezTo>
                      <a:pt x="15" y="0"/>
                      <a:pt x="13" y="1"/>
                      <a:pt x="13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160" name="chenying0907 20"/>
              <p:cNvSpPr/>
              <p:nvPr/>
            </p:nvSpPr>
            <p:spPr bwMode="auto">
              <a:xfrm>
                <a:off x="8672513" y="3368676"/>
                <a:ext cx="61913" cy="100013"/>
              </a:xfrm>
              <a:custGeom>
                <a:avLst/>
                <a:gdLst>
                  <a:gd name="T0" fmla="*/ 46 w 61"/>
                  <a:gd name="T1" fmla="*/ 3 h 97"/>
                  <a:gd name="T2" fmla="*/ 6 w 61"/>
                  <a:gd name="T3" fmla="*/ 81 h 97"/>
                  <a:gd name="T4" fmla="*/ 20 w 61"/>
                  <a:gd name="T5" fmla="*/ 91 h 97"/>
                  <a:gd name="T6" fmla="*/ 52 w 61"/>
                  <a:gd name="T7" fmla="*/ 51 h 97"/>
                  <a:gd name="T8" fmla="*/ 53 w 61"/>
                  <a:gd name="T9" fmla="*/ 3 h 97"/>
                  <a:gd name="T10" fmla="*/ 46 w 61"/>
                  <a:gd name="T11" fmla="*/ 3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1" h="97">
                    <a:moveTo>
                      <a:pt x="46" y="3"/>
                    </a:moveTo>
                    <a:cubicBezTo>
                      <a:pt x="33" y="29"/>
                      <a:pt x="23" y="57"/>
                      <a:pt x="6" y="81"/>
                    </a:cubicBezTo>
                    <a:cubicBezTo>
                      <a:pt x="0" y="89"/>
                      <a:pt x="13" y="97"/>
                      <a:pt x="20" y="91"/>
                    </a:cubicBezTo>
                    <a:cubicBezTo>
                      <a:pt x="34" y="80"/>
                      <a:pt x="45" y="69"/>
                      <a:pt x="52" y="51"/>
                    </a:cubicBezTo>
                    <a:cubicBezTo>
                      <a:pt x="58" y="35"/>
                      <a:pt x="61" y="20"/>
                      <a:pt x="53" y="3"/>
                    </a:cubicBezTo>
                    <a:cubicBezTo>
                      <a:pt x="52" y="0"/>
                      <a:pt x="47" y="1"/>
                      <a:pt x="46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161" name="chenying0907 21"/>
              <p:cNvSpPr/>
              <p:nvPr/>
            </p:nvSpPr>
            <p:spPr bwMode="auto">
              <a:xfrm>
                <a:off x="8559801" y="3544888"/>
                <a:ext cx="68263" cy="84138"/>
              </a:xfrm>
              <a:custGeom>
                <a:avLst/>
                <a:gdLst>
                  <a:gd name="T0" fmla="*/ 51 w 66"/>
                  <a:gd name="T1" fmla="*/ 4 h 81"/>
                  <a:gd name="T2" fmla="*/ 24 w 66"/>
                  <a:gd name="T3" fmla="*/ 33 h 81"/>
                  <a:gd name="T4" fmla="*/ 14 w 66"/>
                  <a:gd name="T5" fmla="*/ 46 h 81"/>
                  <a:gd name="T6" fmla="*/ 5 w 66"/>
                  <a:gd name="T7" fmla="*/ 62 h 81"/>
                  <a:gd name="T8" fmla="*/ 18 w 66"/>
                  <a:gd name="T9" fmla="*/ 75 h 81"/>
                  <a:gd name="T10" fmla="*/ 32 w 66"/>
                  <a:gd name="T11" fmla="*/ 65 h 81"/>
                  <a:gd name="T12" fmla="*/ 45 w 66"/>
                  <a:gd name="T13" fmla="*/ 49 h 81"/>
                  <a:gd name="T14" fmla="*/ 63 w 66"/>
                  <a:gd name="T15" fmla="*/ 11 h 81"/>
                  <a:gd name="T16" fmla="*/ 51 w 66"/>
                  <a:gd name="T17" fmla="*/ 4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6" h="81">
                    <a:moveTo>
                      <a:pt x="51" y="4"/>
                    </a:moveTo>
                    <a:cubicBezTo>
                      <a:pt x="41" y="13"/>
                      <a:pt x="32" y="22"/>
                      <a:pt x="24" y="33"/>
                    </a:cubicBezTo>
                    <a:cubicBezTo>
                      <a:pt x="21" y="37"/>
                      <a:pt x="17" y="41"/>
                      <a:pt x="14" y="46"/>
                    </a:cubicBezTo>
                    <a:cubicBezTo>
                      <a:pt x="10" y="51"/>
                      <a:pt x="9" y="57"/>
                      <a:pt x="5" y="62"/>
                    </a:cubicBezTo>
                    <a:cubicBezTo>
                      <a:pt x="0" y="70"/>
                      <a:pt x="10" y="81"/>
                      <a:pt x="18" y="75"/>
                    </a:cubicBezTo>
                    <a:cubicBezTo>
                      <a:pt x="22" y="72"/>
                      <a:pt x="29" y="69"/>
                      <a:pt x="32" y="65"/>
                    </a:cubicBezTo>
                    <a:cubicBezTo>
                      <a:pt x="37" y="60"/>
                      <a:pt x="41" y="55"/>
                      <a:pt x="45" y="49"/>
                    </a:cubicBezTo>
                    <a:cubicBezTo>
                      <a:pt x="53" y="37"/>
                      <a:pt x="59" y="25"/>
                      <a:pt x="63" y="11"/>
                    </a:cubicBezTo>
                    <a:cubicBezTo>
                      <a:pt x="66" y="4"/>
                      <a:pt x="56" y="0"/>
                      <a:pt x="51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162" name="chenying0907 22"/>
              <p:cNvSpPr/>
              <p:nvPr/>
            </p:nvSpPr>
            <p:spPr bwMode="auto">
              <a:xfrm>
                <a:off x="8374063" y="3732213"/>
                <a:ext cx="80963" cy="65088"/>
              </a:xfrm>
              <a:custGeom>
                <a:avLst/>
                <a:gdLst>
                  <a:gd name="T0" fmla="*/ 66 w 79"/>
                  <a:gd name="T1" fmla="*/ 3 h 62"/>
                  <a:gd name="T2" fmla="*/ 35 w 79"/>
                  <a:gd name="T3" fmla="*/ 23 h 62"/>
                  <a:gd name="T4" fmla="*/ 6 w 79"/>
                  <a:gd name="T5" fmla="*/ 48 h 62"/>
                  <a:gd name="T6" fmla="*/ 14 w 79"/>
                  <a:gd name="T7" fmla="*/ 58 h 62"/>
                  <a:gd name="T8" fmla="*/ 45 w 79"/>
                  <a:gd name="T9" fmla="*/ 38 h 62"/>
                  <a:gd name="T10" fmla="*/ 73 w 79"/>
                  <a:gd name="T11" fmla="*/ 13 h 62"/>
                  <a:gd name="T12" fmla="*/ 66 w 79"/>
                  <a:gd name="T13" fmla="*/ 3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9" h="62">
                    <a:moveTo>
                      <a:pt x="66" y="3"/>
                    </a:moveTo>
                    <a:cubicBezTo>
                      <a:pt x="55" y="9"/>
                      <a:pt x="45" y="15"/>
                      <a:pt x="35" y="23"/>
                    </a:cubicBezTo>
                    <a:cubicBezTo>
                      <a:pt x="25" y="31"/>
                      <a:pt x="16" y="39"/>
                      <a:pt x="6" y="48"/>
                    </a:cubicBezTo>
                    <a:cubicBezTo>
                      <a:pt x="0" y="53"/>
                      <a:pt x="8" y="62"/>
                      <a:pt x="14" y="58"/>
                    </a:cubicBezTo>
                    <a:cubicBezTo>
                      <a:pt x="25" y="52"/>
                      <a:pt x="35" y="46"/>
                      <a:pt x="45" y="38"/>
                    </a:cubicBezTo>
                    <a:cubicBezTo>
                      <a:pt x="55" y="30"/>
                      <a:pt x="64" y="21"/>
                      <a:pt x="73" y="13"/>
                    </a:cubicBezTo>
                    <a:cubicBezTo>
                      <a:pt x="79" y="9"/>
                      <a:pt x="72" y="0"/>
                      <a:pt x="66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163" name="chenying0907 23"/>
              <p:cNvSpPr/>
              <p:nvPr/>
            </p:nvSpPr>
            <p:spPr bwMode="auto">
              <a:xfrm>
                <a:off x="7953376" y="3932238"/>
                <a:ext cx="93663" cy="30163"/>
              </a:xfrm>
              <a:custGeom>
                <a:avLst/>
                <a:gdLst>
                  <a:gd name="T0" fmla="*/ 82 w 91"/>
                  <a:gd name="T1" fmla="*/ 1 h 30"/>
                  <a:gd name="T2" fmla="*/ 42 w 91"/>
                  <a:gd name="T3" fmla="*/ 5 h 30"/>
                  <a:gd name="T4" fmla="*/ 9 w 91"/>
                  <a:gd name="T5" fmla="*/ 11 h 30"/>
                  <a:gd name="T6" fmla="*/ 9 w 91"/>
                  <a:gd name="T7" fmla="*/ 28 h 30"/>
                  <a:gd name="T8" fmla="*/ 45 w 91"/>
                  <a:gd name="T9" fmla="*/ 27 h 30"/>
                  <a:gd name="T10" fmla="*/ 86 w 91"/>
                  <a:gd name="T11" fmla="*/ 9 h 30"/>
                  <a:gd name="T12" fmla="*/ 82 w 91"/>
                  <a:gd name="T13" fmla="*/ 1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1" h="30">
                    <a:moveTo>
                      <a:pt x="82" y="1"/>
                    </a:moveTo>
                    <a:cubicBezTo>
                      <a:pt x="69" y="3"/>
                      <a:pt x="55" y="3"/>
                      <a:pt x="42" y="5"/>
                    </a:cubicBezTo>
                    <a:cubicBezTo>
                      <a:pt x="31" y="6"/>
                      <a:pt x="20" y="9"/>
                      <a:pt x="9" y="11"/>
                    </a:cubicBezTo>
                    <a:cubicBezTo>
                      <a:pt x="0" y="13"/>
                      <a:pt x="0" y="27"/>
                      <a:pt x="9" y="28"/>
                    </a:cubicBezTo>
                    <a:cubicBezTo>
                      <a:pt x="22" y="30"/>
                      <a:pt x="32" y="30"/>
                      <a:pt x="45" y="27"/>
                    </a:cubicBezTo>
                    <a:cubicBezTo>
                      <a:pt x="60" y="23"/>
                      <a:pt x="72" y="15"/>
                      <a:pt x="86" y="9"/>
                    </a:cubicBezTo>
                    <a:cubicBezTo>
                      <a:pt x="91" y="7"/>
                      <a:pt x="87" y="0"/>
                      <a:pt x="82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164" name="chenying0907 24"/>
              <p:cNvSpPr/>
              <p:nvPr/>
            </p:nvSpPr>
            <p:spPr bwMode="auto">
              <a:xfrm>
                <a:off x="7991476" y="3992563"/>
                <a:ext cx="65088" cy="77788"/>
              </a:xfrm>
              <a:custGeom>
                <a:avLst/>
                <a:gdLst>
                  <a:gd name="T0" fmla="*/ 2 w 63"/>
                  <a:gd name="T1" fmla="*/ 6 h 74"/>
                  <a:gd name="T2" fmla="*/ 12 w 63"/>
                  <a:gd name="T3" fmla="*/ 18 h 74"/>
                  <a:gd name="T4" fmla="*/ 24 w 63"/>
                  <a:gd name="T5" fmla="*/ 34 h 74"/>
                  <a:gd name="T6" fmla="*/ 36 w 63"/>
                  <a:gd name="T7" fmla="*/ 51 h 74"/>
                  <a:gd name="T8" fmla="*/ 47 w 63"/>
                  <a:gd name="T9" fmla="*/ 66 h 74"/>
                  <a:gd name="T10" fmla="*/ 61 w 63"/>
                  <a:gd name="T11" fmla="*/ 60 h 74"/>
                  <a:gd name="T12" fmla="*/ 37 w 63"/>
                  <a:gd name="T13" fmla="*/ 16 h 74"/>
                  <a:gd name="T14" fmla="*/ 18 w 63"/>
                  <a:gd name="T15" fmla="*/ 3 h 74"/>
                  <a:gd name="T16" fmla="*/ 3 w 63"/>
                  <a:gd name="T17" fmla="*/ 2 h 74"/>
                  <a:gd name="T18" fmla="*/ 2 w 63"/>
                  <a:gd name="T19" fmla="*/ 6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3" h="74">
                    <a:moveTo>
                      <a:pt x="2" y="6"/>
                    </a:moveTo>
                    <a:cubicBezTo>
                      <a:pt x="6" y="7"/>
                      <a:pt x="10" y="15"/>
                      <a:pt x="12" y="18"/>
                    </a:cubicBezTo>
                    <a:cubicBezTo>
                      <a:pt x="15" y="24"/>
                      <a:pt x="20" y="29"/>
                      <a:pt x="24" y="34"/>
                    </a:cubicBezTo>
                    <a:cubicBezTo>
                      <a:pt x="29" y="39"/>
                      <a:pt x="32" y="45"/>
                      <a:pt x="36" y="51"/>
                    </a:cubicBezTo>
                    <a:cubicBezTo>
                      <a:pt x="39" y="56"/>
                      <a:pt x="44" y="60"/>
                      <a:pt x="47" y="66"/>
                    </a:cubicBezTo>
                    <a:cubicBezTo>
                      <a:pt x="51" y="74"/>
                      <a:pt x="63" y="68"/>
                      <a:pt x="61" y="60"/>
                    </a:cubicBezTo>
                    <a:cubicBezTo>
                      <a:pt x="57" y="43"/>
                      <a:pt x="50" y="29"/>
                      <a:pt x="37" y="16"/>
                    </a:cubicBezTo>
                    <a:cubicBezTo>
                      <a:pt x="32" y="10"/>
                      <a:pt x="26" y="6"/>
                      <a:pt x="18" y="3"/>
                    </a:cubicBezTo>
                    <a:cubicBezTo>
                      <a:pt x="13" y="0"/>
                      <a:pt x="8" y="1"/>
                      <a:pt x="3" y="2"/>
                    </a:cubicBezTo>
                    <a:cubicBezTo>
                      <a:pt x="0" y="2"/>
                      <a:pt x="0" y="6"/>
                      <a:pt x="2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165" name="chenying0907 25"/>
              <p:cNvSpPr/>
              <p:nvPr/>
            </p:nvSpPr>
            <p:spPr bwMode="auto">
              <a:xfrm>
                <a:off x="8085138" y="4160838"/>
                <a:ext cx="26988" cy="95250"/>
              </a:xfrm>
              <a:custGeom>
                <a:avLst/>
                <a:gdLst>
                  <a:gd name="T0" fmla="*/ 0 w 26"/>
                  <a:gd name="T1" fmla="*/ 8 h 91"/>
                  <a:gd name="T2" fmla="*/ 6 w 26"/>
                  <a:gd name="T3" fmla="*/ 83 h 91"/>
                  <a:gd name="T4" fmla="*/ 22 w 26"/>
                  <a:gd name="T5" fmla="*/ 83 h 91"/>
                  <a:gd name="T6" fmla="*/ 13 w 26"/>
                  <a:gd name="T7" fmla="*/ 5 h 91"/>
                  <a:gd name="T8" fmla="*/ 0 w 26"/>
                  <a:gd name="T9" fmla="*/ 8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91">
                    <a:moveTo>
                      <a:pt x="0" y="8"/>
                    </a:moveTo>
                    <a:cubicBezTo>
                      <a:pt x="1" y="33"/>
                      <a:pt x="2" y="59"/>
                      <a:pt x="6" y="83"/>
                    </a:cubicBezTo>
                    <a:cubicBezTo>
                      <a:pt x="8" y="91"/>
                      <a:pt x="20" y="91"/>
                      <a:pt x="22" y="83"/>
                    </a:cubicBezTo>
                    <a:cubicBezTo>
                      <a:pt x="26" y="58"/>
                      <a:pt x="26" y="27"/>
                      <a:pt x="13" y="5"/>
                    </a:cubicBezTo>
                    <a:cubicBezTo>
                      <a:pt x="9" y="0"/>
                      <a:pt x="0" y="2"/>
                      <a:pt x="0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166" name="chenying0907 26"/>
              <p:cNvSpPr/>
              <p:nvPr/>
            </p:nvSpPr>
            <p:spPr bwMode="auto">
              <a:xfrm>
                <a:off x="8034338" y="4348163"/>
                <a:ext cx="44450" cy="106363"/>
              </a:xfrm>
              <a:custGeom>
                <a:avLst/>
                <a:gdLst>
                  <a:gd name="T0" fmla="*/ 8 w 43"/>
                  <a:gd name="T1" fmla="*/ 99 h 102"/>
                  <a:gd name="T2" fmla="*/ 32 w 43"/>
                  <a:gd name="T3" fmla="*/ 61 h 102"/>
                  <a:gd name="T4" fmla="*/ 42 w 43"/>
                  <a:gd name="T5" fmla="*/ 9 h 102"/>
                  <a:gd name="T6" fmla="*/ 27 w 43"/>
                  <a:gd name="T7" fmla="*/ 7 h 102"/>
                  <a:gd name="T8" fmla="*/ 13 w 43"/>
                  <a:gd name="T9" fmla="*/ 50 h 102"/>
                  <a:gd name="T10" fmla="*/ 1 w 43"/>
                  <a:gd name="T11" fmla="*/ 95 h 102"/>
                  <a:gd name="T12" fmla="*/ 8 w 43"/>
                  <a:gd name="T13" fmla="*/ 9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3" h="102">
                    <a:moveTo>
                      <a:pt x="8" y="99"/>
                    </a:moveTo>
                    <a:cubicBezTo>
                      <a:pt x="19" y="87"/>
                      <a:pt x="26" y="76"/>
                      <a:pt x="32" y="61"/>
                    </a:cubicBezTo>
                    <a:cubicBezTo>
                      <a:pt x="38" y="44"/>
                      <a:pt x="40" y="27"/>
                      <a:pt x="42" y="9"/>
                    </a:cubicBezTo>
                    <a:cubicBezTo>
                      <a:pt x="43" y="0"/>
                      <a:pt x="30" y="0"/>
                      <a:pt x="27" y="7"/>
                    </a:cubicBezTo>
                    <a:cubicBezTo>
                      <a:pt x="21" y="22"/>
                      <a:pt x="16" y="35"/>
                      <a:pt x="13" y="50"/>
                    </a:cubicBezTo>
                    <a:cubicBezTo>
                      <a:pt x="9" y="64"/>
                      <a:pt x="7" y="81"/>
                      <a:pt x="1" y="95"/>
                    </a:cubicBezTo>
                    <a:cubicBezTo>
                      <a:pt x="0" y="99"/>
                      <a:pt x="6" y="102"/>
                      <a:pt x="8" y="9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167" name="chenying0907 27"/>
              <p:cNvSpPr/>
              <p:nvPr/>
            </p:nvSpPr>
            <p:spPr bwMode="auto">
              <a:xfrm>
                <a:off x="7883526" y="4581526"/>
                <a:ext cx="80963" cy="74613"/>
              </a:xfrm>
              <a:custGeom>
                <a:avLst/>
                <a:gdLst>
                  <a:gd name="T0" fmla="*/ 7 w 78"/>
                  <a:gd name="T1" fmla="*/ 69 h 72"/>
                  <a:gd name="T2" fmla="*/ 45 w 78"/>
                  <a:gd name="T3" fmla="*/ 47 h 72"/>
                  <a:gd name="T4" fmla="*/ 75 w 78"/>
                  <a:gd name="T5" fmla="*/ 11 h 72"/>
                  <a:gd name="T6" fmla="*/ 67 w 78"/>
                  <a:gd name="T7" fmla="*/ 5 h 72"/>
                  <a:gd name="T8" fmla="*/ 37 w 78"/>
                  <a:gd name="T9" fmla="*/ 33 h 72"/>
                  <a:gd name="T10" fmla="*/ 4 w 78"/>
                  <a:gd name="T11" fmla="*/ 63 h 72"/>
                  <a:gd name="T12" fmla="*/ 7 w 78"/>
                  <a:gd name="T13" fmla="*/ 69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8" h="72">
                    <a:moveTo>
                      <a:pt x="7" y="69"/>
                    </a:moveTo>
                    <a:cubicBezTo>
                      <a:pt x="20" y="62"/>
                      <a:pt x="33" y="56"/>
                      <a:pt x="45" y="47"/>
                    </a:cubicBezTo>
                    <a:cubicBezTo>
                      <a:pt x="57" y="37"/>
                      <a:pt x="68" y="26"/>
                      <a:pt x="75" y="11"/>
                    </a:cubicBezTo>
                    <a:cubicBezTo>
                      <a:pt x="78" y="6"/>
                      <a:pt x="71" y="0"/>
                      <a:pt x="67" y="5"/>
                    </a:cubicBezTo>
                    <a:cubicBezTo>
                      <a:pt x="57" y="15"/>
                      <a:pt x="47" y="24"/>
                      <a:pt x="37" y="33"/>
                    </a:cubicBezTo>
                    <a:cubicBezTo>
                      <a:pt x="26" y="43"/>
                      <a:pt x="15" y="55"/>
                      <a:pt x="4" y="63"/>
                    </a:cubicBezTo>
                    <a:cubicBezTo>
                      <a:pt x="0" y="66"/>
                      <a:pt x="3" y="72"/>
                      <a:pt x="7" y="6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168" name="chenying0907 28"/>
              <p:cNvSpPr/>
              <p:nvPr/>
            </p:nvSpPr>
            <p:spPr bwMode="auto">
              <a:xfrm>
                <a:off x="7666038" y="4762501"/>
                <a:ext cx="120650" cy="58738"/>
              </a:xfrm>
              <a:custGeom>
                <a:avLst/>
                <a:gdLst>
                  <a:gd name="T0" fmla="*/ 6 w 117"/>
                  <a:gd name="T1" fmla="*/ 56 h 56"/>
                  <a:gd name="T2" fmla="*/ 111 w 117"/>
                  <a:gd name="T3" fmla="*/ 13 h 56"/>
                  <a:gd name="T4" fmla="*/ 105 w 117"/>
                  <a:gd name="T5" fmla="*/ 2 h 56"/>
                  <a:gd name="T6" fmla="*/ 5 w 117"/>
                  <a:gd name="T7" fmla="*/ 48 h 56"/>
                  <a:gd name="T8" fmla="*/ 6 w 117"/>
                  <a:gd name="T9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7" h="56">
                    <a:moveTo>
                      <a:pt x="6" y="56"/>
                    </a:moveTo>
                    <a:cubicBezTo>
                      <a:pt x="44" y="51"/>
                      <a:pt x="81" y="37"/>
                      <a:pt x="111" y="13"/>
                    </a:cubicBezTo>
                    <a:cubicBezTo>
                      <a:pt x="117" y="9"/>
                      <a:pt x="111" y="0"/>
                      <a:pt x="105" y="2"/>
                    </a:cubicBezTo>
                    <a:cubicBezTo>
                      <a:pt x="70" y="12"/>
                      <a:pt x="40" y="36"/>
                      <a:pt x="5" y="48"/>
                    </a:cubicBezTo>
                    <a:cubicBezTo>
                      <a:pt x="0" y="49"/>
                      <a:pt x="1" y="56"/>
                      <a:pt x="6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169" name="chenying0907 29"/>
              <p:cNvSpPr/>
              <p:nvPr/>
            </p:nvSpPr>
            <p:spPr bwMode="auto">
              <a:xfrm>
                <a:off x="7434263" y="4868863"/>
                <a:ext cx="123825" cy="47625"/>
              </a:xfrm>
              <a:custGeom>
                <a:avLst/>
                <a:gdLst>
                  <a:gd name="T0" fmla="*/ 4 w 120"/>
                  <a:gd name="T1" fmla="*/ 46 h 46"/>
                  <a:gd name="T2" fmla="*/ 117 w 120"/>
                  <a:gd name="T3" fmla="*/ 10 h 46"/>
                  <a:gd name="T4" fmla="*/ 112 w 120"/>
                  <a:gd name="T5" fmla="*/ 2 h 46"/>
                  <a:gd name="T6" fmla="*/ 3 w 120"/>
                  <a:gd name="T7" fmla="*/ 39 h 46"/>
                  <a:gd name="T8" fmla="*/ 4 w 120"/>
                  <a:gd name="T9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0" h="46">
                    <a:moveTo>
                      <a:pt x="4" y="46"/>
                    </a:moveTo>
                    <a:cubicBezTo>
                      <a:pt x="43" y="44"/>
                      <a:pt x="86" y="36"/>
                      <a:pt x="117" y="10"/>
                    </a:cubicBezTo>
                    <a:cubicBezTo>
                      <a:pt x="120" y="7"/>
                      <a:pt x="116" y="0"/>
                      <a:pt x="112" y="2"/>
                    </a:cubicBezTo>
                    <a:cubicBezTo>
                      <a:pt x="75" y="14"/>
                      <a:pt x="40" y="27"/>
                      <a:pt x="3" y="39"/>
                    </a:cubicBezTo>
                    <a:cubicBezTo>
                      <a:pt x="0" y="40"/>
                      <a:pt x="0" y="46"/>
                      <a:pt x="4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170" name="chenying0907 30"/>
              <p:cNvSpPr/>
              <p:nvPr/>
            </p:nvSpPr>
            <p:spPr bwMode="auto">
              <a:xfrm>
                <a:off x="7192963" y="4932363"/>
                <a:ext cx="153988" cy="38100"/>
              </a:xfrm>
              <a:custGeom>
                <a:avLst/>
                <a:gdLst>
                  <a:gd name="T0" fmla="*/ 6 w 148"/>
                  <a:gd name="T1" fmla="*/ 36 h 37"/>
                  <a:gd name="T2" fmla="*/ 137 w 148"/>
                  <a:gd name="T3" fmla="*/ 20 h 37"/>
                  <a:gd name="T4" fmla="*/ 133 w 148"/>
                  <a:gd name="T5" fmla="*/ 3 h 37"/>
                  <a:gd name="T6" fmla="*/ 3 w 148"/>
                  <a:gd name="T7" fmla="*/ 31 h 37"/>
                  <a:gd name="T8" fmla="*/ 6 w 148"/>
                  <a:gd name="T9" fmla="*/ 36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8" h="37">
                    <a:moveTo>
                      <a:pt x="6" y="36"/>
                    </a:moveTo>
                    <a:cubicBezTo>
                      <a:pt x="51" y="28"/>
                      <a:pt x="94" y="36"/>
                      <a:pt x="137" y="20"/>
                    </a:cubicBezTo>
                    <a:cubicBezTo>
                      <a:pt x="148" y="16"/>
                      <a:pt x="144" y="0"/>
                      <a:pt x="133" y="3"/>
                    </a:cubicBezTo>
                    <a:cubicBezTo>
                      <a:pt x="88" y="13"/>
                      <a:pt x="46" y="13"/>
                      <a:pt x="3" y="31"/>
                    </a:cubicBezTo>
                    <a:cubicBezTo>
                      <a:pt x="0" y="32"/>
                      <a:pt x="2" y="37"/>
                      <a:pt x="6" y="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171" name="chenying0907 31"/>
              <p:cNvSpPr/>
              <p:nvPr/>
            </p:nvSpPr>
            <p:spPr bwMode="auto">
              <a:xfrm>
                <a:off x="6989763" y="4945063"/>
                <a:ext cx="88900" cy="22225"/>
              </a:xfrm>
              <a:custGeom>
                <a:avLst/>
                <a:gdLst>
                  <a:gd name="T0" fmla="*/ 4 w 86"/>
                  <a:gd name="T1" fmla="*/ 18 h 22"/>
                  <a:gd name="T2" fmla="*/ 80 w 86"/>
                  <a:gd name="T3" fmla="*/ 10 h 22"/>
                  <a:gd name="T4" fmla="*/ 77 w 86"/>
                  <a:gd name="T5" fmla="*/ 1 h 22"/>
                  <a:gd name="T6" fmla="*/ 4 w 86"/>
                  <a:gd name="T7" fmla="*/ 8 h 22"/>
                  <a:gd name="T8" fmla="*/ 4 w 86"/>
                  <a:gd name="T9" fmla="*/ 18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6" h="22">
                    <a:moveTo>
                      <a:pt x="4" y="18"/>
                    </a:moveTo>
                    <a:cubicBezTo>
                      <a:pt x="30" y="22"/>
                      <a:pt x="56" y="21"/>
                      <a:pt x="80" y="10"/>
                    </a:cubicBezTo>
                    <a:cubicBezTo>
                      <a:pt x="86" y="8"/>
                      <a:pt x="82" y="0"/>
                      <a:pt x="77" y="1"/>
                    </a:cubicBezTo>
                    <a:cubicBezTo>
                      <a:pt x="53" y="5"/>
                      <a:pt x="28" y="5"/>
                      <a:pt x="4" y="8"/>
                    </a:cubicBezTo>
                    <a:cubicBezTo>
                      <a:pt x="0" y="9"/>
                      <a:pt x="0" y="17"/>
                      <a:pt x="4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172" name="chenying0907 32"/>
              <p:cNvSpPr/>
              <p:nvPr/>
            </p:nvSpPr>
            <p:spPr bwMode="auto">
              <a:xfrm>
                <a:off x="6748463" y="4924426"/>
                <a:ext cx="80963" cy="31750"/>
              </a:xfrm>
              <a:custGeom>
                <a:avLst/>
                <a:gdLst>
                  <a:gd name="T0" fmla="*/ 6 w 79"/>
                  <a:gd name="T1" fmla="*/ 17 h 31"/>
                  <a:gd name="T2" fmla="*/ 37 w 79"/>
                  <a:gd name="T3" fmla="*/ 24 h 31"/>
                  <a:gd name="T4" fmla="*/ 72 w 79"/>
                  <a:gd name="T5" fmla="*/ 31 h 31"/>
                  <a:gd name="T6" fmla="*/ 75 w 79"/>
                  <a:gd name="T7" fmla="*/ 21 h 31"/>
                  <a:gd name="T8" fmla="*/ 6 w 79"/>
                  <a:gd name="T9" fmla="*/ 6 h 31"/>
                  <a:gd name="T10" fmla="*/ 6 w 79"/>
                  <a:gd name="T11" fmla="*/ 17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9" h="31">
                    <a:moveTo>
                      <a:pt x="6" y="17"/>
                    </a:moveTo>
                    <a:cubicBezTo>
                      <a:pt x="16" y="20"/>
                      <a:pt x="27" y="22"/>
                      <a:pt x="37" y="24"/>
                    </a:cubicBezTo>
                    <a:cubicBezTo>
                      <a:pt x="49" y="27"/>
                      <a:pt x="60" y="31"/>
                      <a:pt x="72" y="31"/>
                    </a:cubicBezTo>
                    <a:cubicBezTo>
                      <a:pt x="78" y="31"/>
                      <a:pt x="79" y="24"/>
                      <a:pt x="75" y="21"/>
                    </a:cubicBezTo>
                    <a:cubicBezTo>
                      <a:pt x="56" y="8"/>
                      <a:pt x="28" y="0"/>
                      <a:pt x="6" y="6"/>
                    </a:cubicBezTo>
                    <a:cubicBezTo>
                      <a:pt x="0" y="8"/>
                      <a:pt x="1" y="15"/>
                      <a:pt x="6" y="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173" name="chenying0907 33"/>
              <p:cNvSpPr/>
              <p:nvPr/>
            </p:nvSpPr>
            <p:spPr bwMode="auto">
              <a:xfrm>
                <a:off x="6559551" y="4949826"/>
                <a:ext cx="68263" cy="61913"/>
              </a:xfrm>
              <a:custGeom>
                <a:avLst/>
                <a:gdLst>
                  <a:gd name="T0" fmla="*/ 11 w 67"/>
                  <a:gd name="T1" fmla="*/ 56 h 59"/>
                  <a:gd name="T2" fmla="*/ 39 w 67"/>
                  <a:gd name="T3" fmla="*/ 37 h 59"/>
                  <a:gd name="T4" fmla="*/ 63 w 67"/>
                  <a:gd name="T5" fmla="*/ 12 h 59"/>
                  <a:gd name="T6" fmla="*/ 55 w 67"/>
                  <a:gd name="T7" fmla="*/ 4 h 59"/>
                  <a:gd name="T8" fmla="*/ 31 w 67"/>
                  <a:gd name="T9" fmla="*/ 25 h 59"/>
                  <a:gd name="T10" fmla="*/ 4 w 67"/>
                  <a:gd name="T11" fmla="*/ 48 h 59"/>
                  <a:gd name="T12" fmla="*/ 11 w 67"/>
                  <a:gd name="T13" fmla="*/ 56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7" h="59">
                    <a:moveTo>
                      <a:pt x="11" y="56"/>
                    </a:moveTo>
                    <a:cubicBezTo>
                      <a:pt x="21" y="50"/>
                      <a:pt x="30" y="44"/>
                      <a:pt x="39" y="37"/>
                    </a:cubicBezTo>
                    <a:cubicBezTo>
                      <a:pt x="48" y="29"/>
                      <a:pt x="55" y="21"/>
                      <a:pt x="63" y="12"/>
                    </a:cubicBezTo>
                    <a:cubicBezTo>
                      <a:pt x="67" y="7"/>
                      <a:pt x="60" y="0"/>
                      <a:pt x="55" y="4"/>
                    </a:cubicBezTo>
                    <a:cubicBezTo>
                      <a:pt x="47" y="11"/>
                      <a:pt x="39" y="17"/>
                      <a:pt x="31" y="25"/>
                    </a:cubicBezTo>
                    <a:cubicBezTo>
                      <a:pt x="22" y="33"/>
                      <a:pt x="14" y="41"/>
                      <a:pt x="4" y="48"/>
                    </a:cubicBezTo>
                    <a:cubicBezTo>
                      <a:pt x="0" y="52"/>
                      <a:pt x="6" y="59"/>
                      <a:pt x="11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174" name="chenying0907 34"/>
              <p:cNvSpPr/>
              <p:nvPr/>
            </p:nvSpPr>
            <p:spPr bwMode="auto">
              <a:xfrm>
                <a:off x="6375401" y="5078413"/>
                <a:ext cx="80963" cy="49213"/>
              </a:xfrm>
              <a:custGeom>
                <a:avLst/>
                <a:gdLst>
                  <a:gd name="T0" fmla="*/ 5 w 78"/>
                  <a:gd name="T1" fmla="*/ 46 h 46"/>
                  <a:gd name="T2" fmla="*/ 41 w 78"/>
                  <a:gd name="T3" fmla="*/ 34 h 46"/>
                  <a:gd name="T4" fmla="*/ 73 w 78"/>
                  <a:gd name="T5" fmla="*/ 11 h 46"/>
                  <a:gd name="T6" fmla="*/ 67 w 78"/>
                  <a:gd name="T7" fmla="*/ 2 h 46"/>
                  <a:gd name="T8" fmla="*/ 33 w 78"/>
                  <a:gd name="T9" fmla="*/ 21 h 46"/>
                  <a:gd name="T10" fmla="*/ 3 w 78"/>
                  <a:gd name="T11" fmla="*/ 41 h 46"/>
                  <a:gd name="T12" fmla="*/ 5 w 78"/>
                  <a:gd name="T13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8" h="46">
                    <a:moveTo>
                      <a:pt x="5" y="46"/>
                    </a:moveTo>
                    <a:cubicBezTo>
                      <a:pt x="17" y="42"/>
                      <a:pt x="29" y="41"/>
                      <a:pt x="41" y="34"/>
                    </a:cubicBezTo>
                    <a:cubicBezTo>
                      <a:pt x="53" y="28"/>
                      <a:pt x="63" y="20"/>
                      <a:pt x="73" y="11"/>
                    </a:cubicBezTo>
                    <a:cubicBezTo>
                      <a:pt x="78" y="6"/>
                      <a:pt x="72" y="0"/>
                      <a:pt x="67" y="2"/>
                    </a:cubicBezTo>
                    <a:cubicBezTo>
                      <a:pt x="55" y="8"/>
                      <a:pt x="44" y="14"/>
                      <a:pt x="33" y="21"/>
                    </a:cubicBezTo>
                    <a:cubicBezTo>
                      <a:pt x="23" y="28"/>
                      <a:pt x="14" y="37"/>
                      <a:pt x="3" y="41"/>
                    </a:cubicBezTo>
                    <a:cubicBezTo>
                      <a:pt x="0" y="42"/>
                      <a:pt x="2" y="46"/>
                      <a:pt x="5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175" name="chenying0907 35"/>
              <p:cNvSpPr/>
              <p:nvPr/>
            </p:nvSpPr>
            <p:spPr bwMode="auto">
              <a:xfrm>
                <a:off x="6167438" y="5192713"/>
                <a:ext cx="114300" cy="50800"/>
              </a:xfrm>
              <a:custGeom>
                <a:avLst/>
                <a:gdLst>
                  <a:gd name="T0" fmla="*/ 10 w 110"/>
                  <a:gd name="T1" fmla="*/ 48 h 50"/>
                  <a:gd name="T2" fmla="*/ 105 w 110"/>
                  <a:gd name="T3" fmla="*/ 11 h 50"/>
                  <a:gd name="T4" fmla="*/ 102 w 110"/>
                  <a:gd name="T5" fmla="*/ 2 h 50"/>
                  <a:gd name="T6" fmla="*/ 7 w 110"/>
                  <a:gd name="T7" fmla="*/ 37 h 50"/>
                  <a:gd name="T8" fmla="*/ 10 w 110"/>
                  <a:gd name="T9" fmla="*/ 48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" h="50">
                    <a:moveTo>
                      <a:pt x="10" y="48"/>
                    </a:moveTo>
                    <a:cubicBezTo>
                      <a:pt x="45" y="42"/>
                      <a:pt x="75" y="29"/>
                      <a:pt x="105" y="11"/>
                    </a:cubicBezTo>
                    <a:cubicBezTo>
                      <a:pt x="110" y="8"/>
                      <a:pt x="107" y="0"/>
                      <a:pt x="102" y="2"/>
                    </a:cubicBezTo>
                    <a:cubicBezTo>
                      <a:pt x="71" y="15"/>
                      <a:pt x="40" y="30"/>
                      <a:pt x="7" y="37"/>
                    </a:cubicBezTo>
                    <a:cubicBezTo>
                      <a:pt x="0" y="39"/>
                      <a:pt x="3" y="50"/>
                      <a:pt x="10" y="4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176" name="chenying0907 36"/>
              <p:cNvSpPr/>
              <p:nvPr/>
            </p:nvSpPr>
            <p:spPr bwMode="auto">
              <a:xfrm>
                <a:off x="5929313" y="5272088"/>
                <a:ext cx="131763" cy="36513"/>
              </a:xfrm>
              <a:custGeom>
                <a:avLst/>
                <a:gdLst>
                  <a:gd name="T0" fmla="*/ 7 w 128"/>
                  <a:gd name="T1" fmla="*/ 30 h 35"/>
                  <a:gd name="T2" fmla="*/ 120 w 128"/>
                  <a:gd name="T3" fmla="*/ 16 h 35"/>
                  <a:gd name="T4" fmla="*/ 114 w 128"/>
                  <a:gd name="T5" fmla="*/ 2 h 35"/>
                  <a:gd name="T6" fmla="*/ 7 w 128"/>
                  <a:gd name="T7" fmla="*/ 18 h 35"/>
                  <a:gd name="T8" fmla="*/ 7 w 128"/>
                  <a:gd name="T9" fmla="*/ 3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8" h="35">
                    <a:moveTo>
                      <a:pt x="7" y="30"/>
                    </a:moveTo>
                    <a:cubicBezTo>
                      <a:pt x="47" y="33"/>
                      <a:pt x="84" y="35"/>
                      <a:pt x="120" y="16"/>
                    </a:cubicBezTo>
                    <a:cubicBezTo>
                      <a:pt x="128" y="11"/>
                      <a:pt x="122" y="0"/>
                      <a:pt x="114" y="2"/>
                    </a:cubicBezTo>
                    <a:cubicBezTo>
                      <a:pt x="79" y="10"/>
                      <a:pt x="43" y="15"/>
                      <a:pt x="7" y="18"/>
                    </a:cubicBezTo>
                    <a:cubicBezTo>
                      <a:pt x="0" y="18"/>
                      <a:pt x="0" y="29"/>
                      <a:pt x="7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177" name="chenying0907 37"/>
              <p:cNvSpPr/>
              <p:nvPr/>
            </p:nvSpPr>
            <p:spPr bwMode="auto">
              <a:xfrm>
                <a:off x="5719763" y="5281613"/>
                <a:ext cx="104775" cy="34925"/>
              </a:xfrm>
              <a:custGeom>
                <a:avLst/>
                <a:gdLst>
                  <a:gd name="T0" fmla="*/ 3 w 101"/>
                  <a:gd name="T1" fmla="*/ 11 h 33"/>
                  <a:gd name="T2" fmla="*/ 94 w 101"/>
                  <a:gd name="T3" fmla="*/ 29 h 33"/>
                  <a:gd name="T4" fmla="*/ 94 w 101"/>
                  <a:gd name="T5" fmla="*/ 15 h 33"/>
                  <a:gd name="T6" fmla="*/ 6 w 101"/>
                  <a:gd name="T7" fmla="*/ 3 h 33"/>
                  <a:gd name="T8" fmla="*/ 3 w 101"/>
                  <a:gd name="T9" fmla="*/ 1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1" h="33">
                    <a:moveTo>
                      <a:pt x="3" y="11"/>
                    </a:moveTo>
                    <a:cubicBezTo>
                      <a:pt x="29" y="28"/>
                      <a:pt x="65" y="33"/>
                      <a:pt x="94" y="29"/>
                    </a:cubicBezTo>
                    <a:cubicBezTo>
                      <a:pt x="101" y="28"/>
                      <a:pt x="101" y="16"/>
                      <a:pt x="94" y="15"/>
                    </a:cubicBezTo>
                    <a:cubicBezTo>
                      <a:pt x="66" y="10"/>
                      <a:pt x="34" y="0"/>
                      <a:pt x="6" y="3"/>
                    </a:cubicBezTo>
                    <a:cubicBezTo>
                      <a:pt x="1" y="3"/>
                      <a:pt x="0" y="9"/>
                      <a:pt x="3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178" name="chenying0907 38"/>
              <p:cNvSpPr/>
              <p:nvPr/>
            </p:nvSpPr>
            <p:spPr bwMode="auto">
              <a:xfrm>
                <a:off x="5516563" y="5238751"/>
                <a:ext cx="103188" cy="33338"/>
              </a:xfrm>
              <a:custGeom>
                <a:avLst/>
                <a:gdLst>
                  <a:gd name="T0" fmla="*/ 5 w 100"/>
                  <a:gd name="T1" fmla="*/ 9 h 32"/>
                  <a:gd name="T2" fmla="*/ 92 w 100"/>
                  <a:gd name="T3" fmla="*/ 31 h 32"/>
                  <a:gd name="T4" fmla="*/ 94 w 100"/>
                  <a:gd name="T5" fmla="*/ 22 h 32"/>
                  <a:gd name="T6" fmla="*/ 7 w 100"/>
                  <a:gd name="T7" fmla="*/ 1 h 32"/>
                  <a:gd name="T8" fmla="*/ 5 w 100"/>
                  <a:gd name="T9" fmla="*/ 9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32">
                    <a:moveTo>
                      <a:pt x="5" y="9"/>
                    </a:moveTo>
                    <a:cubicBezTo>
                      <a:pt x="34" y="18"/>
                      <a:pt x="62" y="26"/>
                      <a:pt x="92" y="31"/>
                    </a:cubicBezTo>
                    <a:cubicBezTo>
                      <a:pt x="98" y="32"/>
                      <a:pt x="100" y="24"/>
                      <a:pt x="94" y="22"/>
                    </a:cubicBezTo>
                    <a:cubicBezTo>
                      <a:pt x="66" y="13"/>
                      <a:pt x="37" y="6"/>
                      <a:pt x="7" y="1"/>
                    </a:cubicBezTo>
                    <a:cubicBezTo>
                      <a:pt x="2" y="0"/>
                      <a:pt x="0" y="7"/>
                      <a:pt x="5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179" name="chenying0907 39"/>
              <p:cNvSpPr/>
              <p:nvPr/>
            </p:nvSpPr>
            <p:spPr bwMode="auto">
              <a:xfrm>
                <a:off x="5327651" y="5132388"/>
                <a:ext cx="85725" cy="60325"/>
              </a:xfrm>
              <a:custGeom>
                <a:avLst/>
                <a:gdLst>
                  <a:gd name="T0" fmla="*/ 2 w 82"/>
                  <a:gd name="T1" fmla="*/ 8 h 58"/>
                  <a:gd name="T2" fmla="*/ 71 w 82"/>
                  <a:gd name="T3" fmla="*/ 57 h 58"/>
                  <a:gd name="T4" fmla="*/ 74 w 82"/>
                  <a:gd name="T5" fmla="*/ 44 h 58"/>
                  <a:gd name="T6" fmla="*/ 11 w 82"/>
                  <a:gd name="T7" fmla="*/ 3 h 58"/>
                  <a:gd name="T8" fmla="*/ 2 w 82"/>
                  <a:gd name="T9" fmla="*/ 8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" h="58">
                    <a:moveTo>
                      <a:pt x="2" y="8"/>
                    </a:moveTo>
                    <a:cubicBezTo>
                      <a:pt x="14" y="38"/>
                      <a:pt x="41" y="52"/>
                      <a:pt x="71" y="57"/>
                    </a:cubicBezTo>
                    <a:cubicBezTo>
                      <a:pt x="79" y="58"/>
                      <a:pt x="82" y="47"/>
                      <a:pt x="74" y="44"/>
                    </a:cubicBezTo>
                    <a:cubicBezTo>
                      <a:pt x="51" y="35"/>
                      <a:pt x="30" y="19"/>
                      <a:pt x="11" y="3"/>
                    </a:cubicBezTo>
                    <a:cubicBezTo>
                      <a:pt x="8" y="0"/>
                      <a:pt x="0" y="3"/>
                      <a:pt x="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180" name="chenying0907 40"/>
              <p:cNvSpPr/>
              <p:nvPr/>
            </p:nvSpPr>
            <p:spPr bwMode="auto">
              <a:xfrm>
                <a:off x="5167313" y="4940301"/>
                <a:ext cx="87313" cy="103188"/>
              </a:xfrm>
              <a:custGeom>
                <a:avLst/>
                <a:gdLst>
                  <a:gd name="T0" fmla="*/ 4 w 83"/>
                  <a:gd name="T1" fmla="*/ 13 h 98"/>
                  <a:gd name="T2" fmla="*/ 72 w 83"/>
                  <a:gd name="T3" fmla="*/ 94 h 98"/>
                  <a:gd name="T4" fmla="*/ 80 w 83"/>
                  <a:gd name="T5" fmla="*/ 87 h 98"/>
                  <a:gd name="T6" fmla="*/ 13 w 83"/>
                  <a:gd name="T7" fmla="*/ 4 h 98"/>
                  <a:gd name="T8" fmla="*/ 4 w 83"/>
                  <a:gd name="T9" fmla="*/ 13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3" h="98">
                    <a:moveTo>
                      <a:pt x="4" y="13"/>
                    </a:moveTo>
                    <a:cubicBezTo>
                      <a:pt x="23" y="41"/>
                      <a:pt x="44" y="74"/>
                      <a:pt x="72" y="94"/>
                    </a:cubicBezTo>
                    <a:cubicBezTo>
                      <a:pt x="76" y="98"/>
                      <a:pt x="83" y="91"/>
                      <a:pt x="80" y="87"/>
                    </a:cubicBezTo>
                    <a:cubicBezTo>
                      <a:pt x="61" y="58"/>
                      <a:pt x="41" y="25"/>
                      <a:pt x="13" y="4"/>
                    </a:cubicBezTo>
                    <a:cubicBezTo>
                      <a:pt x="8" y="0"/>
                      <a:pt x="0" y="8"/>
                      <a:pt x="4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181" name="chenying0907 41"/>
              <p:cNvSpPr/>
              <p:nvPr/>
            </p:nvSpPr>
            <p:spPr bwMode="auto">
              <a:xfrm>
                <a:off x="5113338" y="4803776"/>
                <a:ext cx="50800" cy="74613"/>
              </a:xfrm>
              <a:custGeom>
                <a:avLst/>
                <a:gdLst>
                  <a:gd name="T0" fmla="*/ 2 w 49"/>
                  <a:gd name="T1" fmla="*/ 6 h 71"/>
                  <a:gd name="T2" fmla="*/ 15 w 49"/>
                  <a:gd name="T3" fmla="*/ 35 h 71"/>
                  <a:gd name="T4" fmla="*/ 35 w 49"/>
                  <a:gd name="T5" fmla="*/ 65 h 71"/>
                  <a:gd name="T6" fmla="*/ 45 w 49"/>
                  <a:gd name="T7" fmla="*/ 59 h 71"/>
                  <a:gd name="T8" fmla="*/ 26 w 49"/>
                  <a:gd name="T9" fmla="*/ 28 h 71"/>
                  <a:gd name="T10" fmla="*/ 5 w 49"/>
                  <a:gd name="T11" fmla="*/ 3 h 71"/>
                  <a:gd name="T12" fmla="*/ 2 w 49"/>
                  <a:gd name="T13" fmla="*/ 6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9" h="71">
                    <a:moveTo>
                      <a:pt x="2" y="6"/>
                    </a:moveTo>
                    <a:cubicBezTo>
                      <a:pt x="6" y="15"/>
                      <a:pt x="10" y="25"/>
                      <a:pt x="15" y="35"/>
                    </a:cubicBezTo>
                    <a:cubicBezTo>
                      <a:pt x="21" y="46"/>
                      <a:pt x="27" y="55"/>
                      <a:pt x="35" y="65"/>
                    </a:cubicBezTo>
                    <a:cubicBezTo>
                      <a:pt x="39" y="71"/>
                      <a:pt x="49" y="66"/>
                      <a:pt x="45" y="59"/>
                    </a:cubicBezTo>
                    <a:cubicBezTo>
                      <a:pt x="39" y="49"/>
                      <a:pt x="33" y="38"/>
                      <a:pt x="26" y="28"/>
                    </a:cubicBezTo>
                    <a:cubicBezTo>
                      <a:pt x="20" y="19"/>
                      <a:pt x="13" y="11"/>
                      <a:pt x="5" y="3"/>
                    </a:cubicBezTo>
                    <a:cubicBezTo>
                      <a:pt x="4" y="0"/>
                      <a:pt x="0" y="3"/>
                      <a:pt x="2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182" name="chenying0907 42"/>
              <p:cNvSpPr/>
              <p:nvPr/>
            </p:nvSpPr>
            <p:spPr bwMode="auto">
              <a:xfrm>
                <a:off x="5035551" y="4613276"/>
                <a:ext cx="60325" cy="101600"/>
              </a:xfrm>
              <a:custGeom>
                <a:avLst/>
                <a:gdLst>
                  <a:gd name="T0" fmla="*/ 2 w 58"/>
                  <a:gd name="T1" fmla="*/ 8 h 97"/>
                  <a:gd name="T2" fmla="*/ 45 w 58"/>
                  <a:gd name="T3" fmla="*/ 91 h 97"/>
                  <a:gd name="T4" fmla="*/ 56 w 58"/>
                  <a:gd name="T5" fmla="*/ 84 h 97"/>
                  <a:gd name="T6" fmla="*/ 11 w 58"/>
                  <a:gd name="T7" fmla="*/ 4 h 97"/>
                  <a:gd name="T8" fmla="*/ 2 w 58"/>
                  <a:gd name="T9" fmla="*/ 8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97">
                    <a:moveTo>
                      <a:pt x="2" y="8"/>
                    </a:moveTo>
                    <a:cubicBezTo>
                      <a:pt x="10" y="37"/>
                      <a:pt x="25" y="67"/>
                      <a:pt x="45" y="91"/>
                    </a:cubicBezTo>
                    <a:cubicBezTo>
                      <a:pt x="50" y="97"/>
                      <a:pt x="58" y="91"/>
                      <a:pt x="56" y="84"/>
                    </a:cubicBezTo>
                    <a:cubicBezTo>
                      <a:pt x="49" y="54"/>
                      <a:pt x="29" y="28"/>
                      <a:pt x="11" y="4"/>
                    </a:cubicBezTo>
                    <a:cubicBezTo>
                      <a:pt x="7" y="0"/>
                      <a:pt x="0" y="2"/>
                      <a:pt x="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183" name="chenying0907 43"/>
              <p:cNvSpPr/>
              <p:nvPr/>
            </p:nvSpPr>
            <p:spPr bwMode="auto">
              <a:xfrm>
                <a:off x="4221163" y="4760913"/>
                <a:ext cx="82550" cy="20638"/>
              </a:xfrm>
              <a:custGeom>
                <a:avLst/>
                <a:gdLst>
                  <a:gd name="T0" fmla="*/ 2 w 79"/>
                  <a:gd name="T1" fmla="*/ 4 h 19"/>
                  <a:gd name="T2" fmla="*/ 74 w 79"/>
                  <a:gd name="T3" fmla="*/ 19 h 19"/>
                  <a:gd name="T4" fmla="*/ 76 w 79"/>
                  <a:gd name="T5" fmla="*/ 14 h 19"/>
                  <a:gd name="T6" fmla="*/ 3 w 79"/>
                  <a:gd name="T7" fmla="*/ 0 h 19"/>
                  <a:gd name="T8" fmla="*/ 2 w 79"/>
                  <a:gd name="T9" fmla="*/ 4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9" h="19">
                    <a:moveTo>
                      <a:pt x="2" y="4"/>
                    </a:moveTo>
                    <a:cubicBezTo>
                      <a:pt x="26" y="11"/>
                      <a:pt x="50" y="14"/>
                      <a:pt x="74" y="19"/>
                    </a:cubicBezTo>
                    <a:cubicBezTo>
                      <a:pt x="77" y="19"/>
                      <a:pt x="79" y="15"/>
                      <a:pt x="76" y="14"/>
                    </a:cubicBezTo>
                    <a:cubicBezTo>
                      <a:pt x="52" y="8"/>
                      <a:pt x="27" y="7"/>
                      <a:pt x="3" y="0"/>
                    </a:cubicBezTo>
                    <a:cubicBezTo>
                      <a:pt x="1" y="0"/>
                      <a:pt x="0" y="3"/>
                      <a:pt x="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184" name="chenying0907 44"/>
              <p:cNvSpPr/>
              <p:nvPr/>
            </p:nvSpPr>
            <p:spPr bwMode="auto">
              <a:xfrm>
                <a:off x="4384676" y="4772026"/>
                <a:ext cx="106363" cy="17463"/>
              </a:xfrm>
              <a:custGeom>
                <a:avLst/>
                <a:gdLst>
                  <a:gd name="T0" fmla="*/ 5 w 102"/>
                  <a:gd name="T1" fmla="*/ 16 h 17"/>
                  <a:gd name="T2" fmla="*/ 98 w 102"/>
                  <a:gd name="T3" fmla="*/ 10 h 17"/>
                  <a:gd name="T4" fmla="*/ 98 w 102"/>
                  <a:gd name="T5" fmla="*/ 3 h 17"/>
                  <a:gd name="T6" fmla="*/ 3 w 102"/>
                  <a:gd name="T7" fmla="*/ 11 h 17"/>
                  <a:gd name="T8" fmla="*/ 5 w 102"/>
                  <a:gd name="T9" fmla="*/ 16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2" h="17">
                    <a:moveTo>
                      <a:pt x="5" y="16"/>
                    </a:moveTo>
                    <a:cubicBezTo>
                      <a:pt x="35" y="11"/>
                      <a:pt x="67" y="13"/>
                      <a:pt x="98" y="10"/>
                    </a:cubicBezTo>
                    <a:cubicBezTo>
                      <a:pt x="102" y="10"/>
                      <a:pt x="102" y="3"/>
                      <a:pt x="98" y="3"/>
                    </a:cubicBezTo>
                    <a:cubicBezTo>
                      <a:pt x="66" y="0"/>
                      <a:pt x="34" y="2"/>
                      <a:pt x="3" y="11"/>
                    </a:cubicBezTo>
                    <a:cubicBezTo>
                      <a:pt x="0" y="12"/>
                      <a:pt x="1" y="17"/>
                      <a:pt x="5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185" name="chenying0907 45"/>
              <p:cNvSpPr/>
              <p:nvPr/>
            </p:nvSpPr>
            <p:spPr bwMode="auto">
              <a:xfrm>
                <a:off x="4584701" y="4762501"/>
                <a:ext cx="90488" cy="34925"/>
              </a:xfrm>
              <a:custGeom>
                <a:avLst/>
                <a:gdLst>
                  <a:gd name="T0" fmla="*/ 4 w 87"/>
                  <a:gd name="T1" fmla="*/ 20 h 33"/>
                  <a:gd name="T2" fmla="*/ 83 w 87"/>
                  <a:gd name="T3" fmla="*/ 12 h 33"/>
                  <a:gd name="T4" fmla="*/ 77 w 87"/>
                  <a:gd name="T5" fmla="*/ 2 h 33"/>
                  <a:gd name="T6" fmla="*/ 6 w 87"/>
                  <a:gd name="T7" fmla="*/ 10 h 33"/>
                  <a:gd name="T8" fmla="*/ 4 w 87"/>
                  <a:gd name="T9" fmla="*/ 2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7" h="33">
                    <a:moveTo>
                      <a:pt x="4" y="20"/>
                    </a:moveTo>
                    <a:cubicBezTo>
                      <a:pt x="29" y="33"/>
                      <a:pt x="61" y="33"/>
                      <a:pt x="83" y="12"/>
                    </a:cubicBezTo>
                    <a:cubicBezTo>
                      <a:pt x="87" y="9"/>
                      <a:pt x="83" y="0"/>
                      <a:pt x="77" y="2"/>
                    </a:cubicBezTo>
                    <a:cubicBezTo>
                      <a:pt x="55" y="11"/>
                      <a:pt x="30" y="13"/>
                      <a:pt x="6" y="10"/>
                    </a:cubicBezTo>
                    <a:cubicBezTo>
                      <a:pt x="1" y="10"/>
                      <a:pt x="0" y="17"/>
                      <a:pt x="4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186" name="chenying0907 46"/>
              <p:cNvSpPr/>
              <p:nvPr/>
            </p:nvSpPr>
            <p:spPr bwMode="auto">
              <a:xfrm>
                <a:off x="4751388" y="4727576"/>
                <a:ext cx="88900" cy="25400"/>
              </a:xfrm>
              <a:custGeom>
                <a:avLst/>
                <a:gdLst>
                  <a:gd name="T0" fmla="*/ 5 w 86"/>
                  <a:gd name="T1" fmla="*/ 24 h 25"/>
                  <a:gd name="T2" fmla="*/ 79 w 86"/>
                  <a:gd name="T3" fmla="*/ 11 h 25"/>
                  <a:gd name="T4" fmla="*/ 76 w 86"/>
                  <a:gd name="T5" fmla="*/ 1 h 25"/>
                  <a:gd name="T6" fmla="*/ 41 w 86"/>
                  <a:gd name="T7" fmla="*/ 8 h 25"/>
                  <a:gd name="T8" fmla="*/ 5 w 86"/>
                  <a:gd name="T9" fmla="*/ 17 h 25"/>
                  <a:gd name="T10" fmla="*/ 5 w 86"/>
                  <a:gd name="T11" fmla="*/ 24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6" h="25">
                    <a:moveTo>
                      <a:pt x="5" y="24"/>
                    </a:moveTo>
                    <a:cubicBezTo>
                      <a:pt x="32" y="25"/>
                      <a:pt x="54" y="20"/>
                      <a:pt x="79" y="11"/>
                    </a:cubicBezTo>
                    <a:cubicBezTo>
                      <a:pt x="86" y="9"/>
                      <a:pt x="83" y="0"/>
                      <a:pt x="76" y="1"/>
                    </a:cubicBezTo>
                    <a:cubicBezTo>
                      <a:pt x="64" y="3"/>
                      <a:pt x="53" y="5"/>
                      <a:pt x="41" y="8"/>
                    </a:cubicBezTo>
                    <a:cubicBezTo>
                      <a:pt x="30" y="11"/>
                      <a:pt x="17" y="16"/>
                      <a:pt x="5" y="17"/>
                    </a:cubicBezTo>
                    <a:cubicBezTo>
                      <a:pt x="0" y="17"/>
                      <a:pt x="0" y="24"/>
                      <a:pt x="5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187" name="chenying0907 47"/>
              <p:cNvSpPr/>
              <p:nvPr/>
            </p:nvSpPr>
            <p:spPr bwMode="auto">
              <a:xfrm>
                <a:off x="4892676" y="4657726"/>
                <a:ext cx="92075" cy="52388"/>
              </a:xfrm>
              <a:custGeom>
                <a:avLst/>
                <a:gdLst>
                  <a:gd name="T0" fmla="*/ 9 w 89"/>
                  <a:gd name="T1" fmla="*/ 48 h 50"/>
                  <a:gd name="T2" fmla="*/ 43 w 89"/>
                  <a:gd name="T3" fmla="*/ 32 h 50"/>
                  <a:gd name="T4" fmla="*/ 81 w 89"/>
                  <a:gd name="T5" fmla="*/ 15 h 50"/>
                  <a:gd name="T6" fmla="*/ 77 w 89"/>
                  <a:gd name="T7" fmla="*/ 1 h 50"/>
                  <a:gd name="T8" fmla="*/ 38 w 89"/>
                  <a:gd name="T9" fmla="*/ 14 h 50"/>
                  <a:gd name="T10" fmla="*/ 4 w 89"/>
                  <a:gd name="T11" fmla="*/ 41 h 50"/>
                  <a:gd name="T12" fmla="*/ 9 w 89"/>
                  <a:gd name="T13" fmla="*/ 48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9" h="50">
                    <a:moveTo>
                      <a:pt x="9" y="48"/>
                    </a:moveTo>
                    <a:cubicBezTo>
                      <a:pt x="20" y="42"/>
                      <a:pt x="32" y="37"/>
                      <a:pt x="43" y="32"/>
                    </a:cubicBezTo>
                    <a:cubicBezTo>
                      <a:pt x="55" y="26"/>
                      <a:pt x="68" y="20"/>
                      <a:pt x="81" y="15"/>
                    </a:cubicBezTo>
                    <a:cubicBezTo>
                      <a:pt x="89" y="11"/>
                      <a:pt x="86" y="0"/>
                      <a:pt x="77" y="1"/>
                    </a:cubicBezTo>
                    <a:cubicBezTo>
                      <a:pt x="62" y="4"/>
                      <a:pt x="51" y="7"/>
                      <a:pt x="38" y="14"/>
                    </a:cubicBezTo>
                    <a:cubicBezTo>
                      <a:pt x="25" y="22"/>
                      <a:pt x="15" y="32"/>
                      <a:pt x="4" y="41"/>
                    </a:cubicBezTo>
                    <a:cubicBezTo>
                      <a:pt x="0" y="44"/>
                      <a:pt x="5" y="50"/>
                      <a:pt x="9" y="4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188" name="chenying0907 48"/>
              <p:cNvSpPr/>
              <p:nvPr/>
            </p:nvSpPr>
            <p:spPr bwMode="auto">
              <a:xfrm>
                <a:off x="4024313" y="4714876"/>
                <a:ext cx="93663" cy="31750"/>
              </a:xfrm>
              <a:custGeom>
                <a:avLst/>
                <a:gdLst>
                  <a:gd name="T0" fmla="*/ 3 w 91"/>
                  <a:gd name="T1" fmla="*/ 6 h 31"/>
                  <a:gd name="T2" fmla="*/ 83 w 91"/>
                  <a:gd name="T3" fmla="*/ 30 h 31"/>
                  <a:gd name="T4" fmla="*/ 85 w 91"/>
                  <a:gd name="T5" fmla="*/ 21 h 31"/>
                  <a:gd name="T6" fmla="*/ 5 w 91"/>
                  <a:gd name="T7" fmla="*/ 1 h 31"/>
                  <a:gd name="T8" fmla="*/ 3 w 91"/>
                  <a:gd name="T9" fmla="*/ 6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1" h="31">
                    <a:moveTo>
                      <a:pt x="3" y="6"/>
                    </a:moveTo>
                    <a:cubicBezTo>
                      <a:pt x="29" y="18"/>
                      <a:pt x="55" y="25"/>
                      <a:pt x="83" y="30"/>
                    </a:cubicBezTo>
                    <a:cubicBezTo>
                      <a:pt x="89" y="31"/>
                      <a:pt x="91" y="23"/>
                      <a:pt x="85" y="21"/>
                    </a:cubicBezTo>
                    <a:cubicBezTo>
                      <a:pt x="59" y="12"/>
                      <a:pt x="33" y="6"/>
                      <a:pt x="5" y="1"/>
                    </a:cubicBezTo>
                    <a:cubicBezTo>
                      <a:pt x="2" y="0"/>
                      <a:pt x="0" y="5"/>
                      <a:pt x="3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189" name="chenying0907 49"/>
              <p:cNvSpPr/>
              <p:nvPr/>
            </p:nvSpPr>
            <p:spPr bwMode="auto">
              <a:xfrm>
                <a:off x="3851276" y="4625976"/>
                <a:ext cx="98425" cy="63500"/>
              </a:xfrm>
              <a:custGeom>
                <a:avLst/>
                <a:gdLst>
                  <a:gd name="T0" fmla="*/ 2 w 94"/>
                  <a:gd name="T1" fmla="*/ 4 h 61"/>
                  <a:gd name="T2" fmla="*/ 82 w 94"/>
                  <a:gd name="T3" fmla="*/ 60 h 61"/>
                  <a:gd name="T4" fmla="*/ 88 w 94"/>
                  <a:gd name="T5" fmla="*/ 49 h 61"/>
                  <a:gd name="T6" fmla="*/ 5 w 94"/>
                  <a:gd name="T7" fmla="*/ 1 h 61"/>
                  <a:gd name="T8" fmla="*/ 2 w 94"/>
                  <a:gd name="T9" fmla="*/ 4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4" h="61">
                    <a:moveTo>
                      <a:pt x="2" y="4"/>
                    </a:moveTo>
                    <a:cubicBezTo>
                      <a:pt x="26" y="27"/>
                      <a:pt x="50" y="51"/>
                      <a:pt x="82" y="60"/>
                    </a:cubicBezTo>
                    <a:cubicBezTo>
                      <a:pt x="88" y="61"/>
                      <a:pt x="94" y="53"/>
                      <a:pt x="88" y="49"/>
                    </a:cubicBezTo>
                    <a:cubicBezTo>
                      <a:pt x="64" y="28"/>
                      <a:pt x="35" y="13"/>
                      <a:pt x="5" y="1"/>
                    </a:cubicBezTo>
                    <a:cubicBezTo>
                      <a:pt x="3" y="0"/>
                      <a:pt x="0" y="2"/>
                      <a:pt x="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190" name="chenying0907 50"/>
              <p:cNvSpPr/>
              <p:nvPr/>
            </p:nvSpPr>
            <p:spPr bwMode="auto">
              <a:xfrm>
                <a:off x="3706813" y="4486276"/>
                <a:ext cx="82550" cy="73025"/>
              </a:xfrm>
              <a:custGeom>
                <a:avLst/>
                <a:gdLst>
                  <a:gd name="T0" fmla="*/ 2 w 79"/>
                  <a:gd name="T1" fmla="*/ 9 h 71"/>
                  <a:gd name="T2" fmla="*/ 68 w 79"/>
                  <a:gd name="T3" fmla="*/ 69 h 71"/>
                  <a:gd name="T4" fmla="*/ 75 w 79"/>
                  <a:gd name="T5" fmla="*/ 61 h 71"/>
                  <a:gd name="T6" fmla="*/ 9 w 79"/>
                  <a:gd name="T7" fmla="*/ 4 h 71"/>
                  <a:gd name="T8" fmla="*/ 2 w 79"/>
                  <a:gd name="T9" fmla="*/ 9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9" h="71">
                    <a:moveTo>
                      <a:pt x="2" y="9"/>
                    </a:moveTo>
                    <a:cubicBezTo>
                      <a:pt x="15" y="34"/>
                      <a:pt x="42" y="57"/>
                      <a:pt x="68" y="69"/>
                    </a:cubicBezTo>
                    <a:cubicBezTo>
                      <a:pt x="73" y="71"/>
                      <a:pt x="79" y="65"/>
                      <a:pt x="75" y="61"/>
                    </a:cubicBezTo>
                    <a:cubicBezTo>
                      <a:pt x="53" y="40"/>
                      <a:pt x="28" y="25"/>
                      <a:pt x="9" y="4"/>
                    </a:cubicBezTo>
                    <a:cubicBezTo>
                      <a:pt x="5" y="0"/>
                      <a:pt x="0" y="5"/>
                      <a:pt x="2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191" name="chenying0907 51"/>
              <p:cNvSpPr/>
              <p:nvPr/>
            </p:nvSpPr>
            <p:spPr bwMode="auto">
              <a:xfrm>
                <a:off x="3595688" y="4313238"/>
                <a:ext cx="57150" cy="82550"/>
              </a:xfrm>
              <a:custGeom>
                <a:avLst/>
                <a:gdLst>
                  <a:gd name="T0" fmla="*/ 1 w 56"/>
                  <a:gd name="T1" fmla="*/ 6 h 79"/>
                  <a:gd name="T2" fmla="*/ 45 w 56"/>
                  <a:gd name="T3" fmla="*/ 75 h 79"/>
                  <a:gd name="T4" fmla="*/ 52 w 56"/>
                  <a:gd name="T5" fmla="*/ 68 h 79"/>
                  <a:gd name="T6" fmla="*/ 9 w 56"/>
                  <a:gd name="T7" fmla="*/ 4 h 79"/>
                  <a:gd name="T8" fmla="*/ 1 w 56"/>
                  <a:gd name="T9" fmla="*/ 6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79">
                    <a:moveTo>
                      <a:pt x="1" y="6"/>
                    </a:moveTo>
                    <a:cubicBezTo>
                      <a:pt x="5" y="35"/>
                      <a:pt x="24" y="56"/>
                      <a:pt x="45" y="75"/>
                    </a:cubicBezTo>
                    <a:cubicBezTo>
                      <a:pt x="50" y="79"/>
                      <a:pt x="56" y="73"/>
                      <a:pt x="52" y="68"/>
                    </a:cubicBezTo>
                    <a:cubicBezTo>
                      <a:pt x="35" y="48"/>
                      <a:pt x="22" y="26"/>
                      <a:pt x="9" y="4"/>
                    </a:cubicBezTo>
                    <a:cubicBezTo>
                      <a:pt x="7" y="0"/>
                      <a:pt x="0" y="2"/>
                      <a:pt x="1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192" name="chenying0907 52"/>
              <p:cNvSpPr/>
              <p:nvPr/>
            </p:nvSpPr>
            <p:spPr bwMode="auto">
              <a:xfrm>
                <a:off x="3533776" y="4113213"/>
                <a:ext cx="42863" cy="101600"/>
              </a:xfrm>
              <a:custGeom>
                <a:avLst/>
                <a:gdLst>
                  <a:gd name="T0" fmla="*/ 2 w 42"/>
                  <a:gd name="T1" fmla="*/ 5 h 99"/>
                  <a:gd name="T2" fmla="*/ 31 w 42"/>
                  <a:gd name="T3" fmla="*/ 94 h 99"/>
                  <a:gd name="T4" fmla="*/ 39 w 42"/>
                  <a:gd name="T5" fmla="*/ 89 h 99"/>
                  <a:gd name="T6" fmla="*/ 10 w 42"/>
                  <a:gd name="T7" fmla="*/ 5 h 99"/>
                  <a:gd name="T8" fmla="*/ 2 w 42"/>
                  <a:gd name="T9" fmla="*/ 5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99">
                    <a:moveTo>
                      <a:pt x="2" y="5"/>
                    </a:moveTo>
                    <a:cubicBezTo>
                      <a:pt x="0" y="37"/>
                      <a:pt x="13" y="68"/>
                      <a:pt x="31" y="94"/>
                    </a:cubicBezTo>
                    <a:cubicBezTo>
                      <a:pt x="35" y="99"/>
                      <a:pt x="42" y="94"/>
                      <a:pt x="39" y="89"/>
                    </a:cubicBezTo>
                    <a:cubicBezTo>
                      <a:pt x="24" y="64"/>
                      <a:pt x="14" y="34"/>
                      <a:pt x="10" y="5"/>
                    </a:cubicBezTo>
                    <a:cubicBezTo>
                      <a:pt x="9" y="0"/>
                      <a:pt x="3" y="0"/>
                      <a:pt x="2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193" name="chenying0907 53"/>
              <p:cNvSpPr/>
              <p:nvPr/>
            </p:nvSpPr>
            <p:spPr bwMode="auto">
              <a:xfrm>
                <a:off x="3517901" y="3932238"/>
                <a:ext cx="20638" cy="79375"/>
              </a:xfrm>
              <a:custGeom>
                <a:avLst/>
                <a:gdLst>
                  <a:gd name="T0" fmla="*/ 4 w 19"/>
                  <a:gd name="T1" fmla="*/ 4 h 76"/>
                  <a:gd name="T2" fmla="*/ 10 w 19"/>
                  <a:gd name="T3" fmla="*/ 71 h 76"/>
                  <a:gd name="T4" fmla="*/ 18 w 19"/>
                  <a:gd name="T5" fmla="*/ 68 h 76"/>
                  <a:gd name="T6" fmla="*/ 10 w 19"/>
                  <a:gd name="T7" fmla="*/ 4 h 76"/>
                  <a:gd name="T8" fmla="*/ 4 w 19"/>
                  <a:gd name="T9" fmla="*/ 4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76">
                    <a:moveTo>
                      <a:pt x="4" y="4"/>
                    </a:moveTo>
                    <a:cubicBezTo>
                      <a:pt x="2" y="27"/>
                      <a:pt x="0" y="50"/>
                      <a:pt x="10" y="71"/>
                    </a:cubicBezTo>
                    <a:cubicBezTo>
                      <a:pt x="13" y="76"/>
                      <a:pt x="19" y="72"/>
                      <a:pt x="18" y="68"/>
                    </a:cubicBezTo>
                    <a:cubicBezTo>
                      <a:pt x="15" y="47"/>
                      <a:pt x="12" y="25"/>
                      <a:pt x="10" y="4"/>
                    </a:cubicBezTo>
                    <a:cubicBezTo>
                      <a:pt x="10" y="0"/>
                      <a:pt x="4" y="0"/>
                      <a:pt x="4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194" name="chenying0907 54"/>
              <p:cNvSpPr/>
              <p:nvPr/>
            </p:nvSpPr>
            <p:spPr bwMode="auto">
              <a:xfrm>
                <a:off x="3522663" y="3695701"/>
                <a:ext cx="47625" cy="131763"/>
              </a:xfrm>
              <a:custGeom>
                <a:avLst/>
                <a:gdLst>
                  <a:gd name="T0" fmla="*/ 4 w 46"/>
                  <a:gd name="T1" fmla="*/ 125 h 127"/>
                  <a:gd name="T2" fmla="*/ 43 w 46"/>
                  <a:gd name="T3" fmla="*/ 12 h 127"/>
                  <a:gd name="T4" fmla="*/ 33 w 46"/>
                  <a:gd name="T5" fmla="*/ 6 h 127"/>
                  <a:gd name="T6" fmla="*/ 0 w 46"/>
                  <a:gd name="T7" fmla="*/ 124 h 127"/>
                  <a:gd name="T8" fmla="*/ 4 w 46"/>
                  <a:gd name="T9" fmla="*/ 125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" h="127">
                    <a:moveTo>
                      <a:pt x="4" y="125"/>
                    </a:moveTo>
                    <a:cubicBezTo>
                      <a:pt x="17" y="88"/>
                      <a:pt x="25" y="47"/>
                      <a:pt x="43" y="12"/>
                    </a:cubicBezTo>
                    <a:cubicBezTo>
                      <a:pt x="46" y="5"/>
                      <a:pt x="37" y="0"/>
                      <a:pt x="33" y="6"/>
                    </a:cubicBezTo>
                    <a:cubicBezTo>
                      <a:pt x="10" y="43"/>
                      <a:pt x="6" y="82"/>
                      <a:pt x="0" y="124"/>
                    </a:cubicBezTo>
                    <a:cubicBezTo>
                      <a:pt x="0" y="126"/>
                      <a:pt x="3" y="127"/>
                      <a:pt x="4" y="1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195" name="chenying0907 55"/>
              <p:cNvSpPr/>
              <p:nvPr/>
            </p:nvSpPr>
            <p:spPr bwMode="auto">
              <a:xfrm>
                <a:off x="3586163" y="3575051"/>
                <a:ext cx="50800" cy="66675"/>
              </a:xfrm>
              <a:custGeom>
                <a:avLst/>
                <a:gdLst>
                  <a:gd name="T0" fmla="*/ 9 w 48"/>
                  <a:gd name="T1" fmla="*/ 61 h 64"/>
                  <a:gd name="T2" fmla="*/ 21 w 48"/>
                  <a:gd name="T3" fmla="*/ 53 h 64"/>
                  <a:gd name="T4" fmla="*/ 31 w 48"/>
                  <a:gd name="T5" fmla="*/ 40 h 64"/>
                  <a:gd name="T6" fmla="*/ 47 w 48"/>
                  <a:gd name="T7" fmla="*/ 9 h 64"/>
                  <a:gd name="T8" fmla="*/ 39 w 48"/>
                  <a:gd name="T9" fmla="*/ 3 h 64"/>
                  <a:gd name="T10" fmla="*/ 18 w 48"/>
                  <a:gd name="T11" fmla="*/ 29 h 64"/>
                  <a:gd name="T12" fmla="*/ 11 w 48"/>
                  <a:gd name="T13" fmla="*/ 41 h 64"/>
                  <a:gd name="T14" fmla="*/ 3 w 48"/>
                  <a:gd name="T15" fmla="*/ 57 h 64"/>
                  <a:gd name="T16" fmla="*/ 9 w 48"/>
                  <a:gd name="T17" fmla="*/ 61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8" h="64">
                    <a:moveTo>
                      <a:pt x="9" y="61"/>
                    </a:moveTo>
                    <a:cubicBezTo>
                      <a:pt x="13" y="58"/>
                      <a:pt x="17" y="56"/>
                      <a:pt x="21" y="53"/>
                    </a:cubicBezTo>
                    <a:cubicBezTo>
                      <a:pt x="25" y="49"/>
                      <a:pt x="28" y="45"/>
                      <a:pt x="31" y="40"/>
                    </a:cubicBezTo>
                    <a:cubicBezTo>
                      <a:pt x="39" y="31"/>
                      <a:pt x="44" y="21"/>
                      <a:pt x="47" y="9"/>
                    </a:cubicBezTo>
                    <a:cubicBezTo>
                      <a:pt x="48" y="5"/>
                      <a:pt x="43" y="0"/>
                      <a:pt x="39" y="3"/>
                    </a:cubicBezTo>
                    <a:cubicBezTo>
                      <a:pt x="30" y="11"/>
                      <a:pt x="24" y="19"/>
                      <a:pt x="18" y="29"/>
                    </a:cubicBezTo>
                    <a:cubicBezTo>
                      <a:pt x="15" y="33"/>
                      <a:pt x="13" y="37"/>
                      <a:pt x="11" y="41"/>
                    </a:cubicBezTo>
                    <a:cubicBezTo>
                      <a:pt x="8" y="46"/>
                      <a:pt x="6" y="52"/>
                      <a:pt x="3" y="57"/>
                    </a:cubicBezTo>
                    <a:cubicBezTo>
                      <a:pt x="0" y="60"/>
                      <a:pt x="5" y="64"/>
                      <a:pt x="9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196" name="chenying0907 56"/>
              <p:cNvSpPr/>
              <p:nvPr/>
            </p:nvSpPr>
            <p:spPr bwMode="auto">
              <a:xfrm>
                <a:off x="3698876" y="3435351"/>
                <a:ext cx="66675" cy="74613"/>
              </a:xfrm>
              <a:custGeom>
                <a:avLst/>
                <a:gdLst>
                  <a:gd name="T0" fmla="*/ 11 w 64"/>
                  <a:gd name="T1" fmla="*/ 66 h 71"/>
                  <a:gd name="T2" fmla="*/ 60 w 64"/>
                  <a:gd name="T3" fmla="*/ 9 h 71"/>
                  <a:gd name="T4" fmla="*/ 56 w 64"/>
                  <a:gd name="T5" fmla="*/ 1 h 71"/>
                  <a:gd name="T6" fmla="*/ 2 w 64"/>
                  <a:gd name="T7" fmla="*/ 62 h 71"/>
                  <a:gd name="T8" fmla="*/ 11 w 64"/>
                  <a:gd name="T9" fmla="*/ 66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" h="71">
                    <a:moveTo>
                      <a:pt x="11" y="66"/>
                    </a:moveTo>
                    <a:cubicBezTo>
                      <a:pt x="22" y="42"/>
                      <a:pt x="41" y="26"/>
                      <a:pt x="60" y="9"/>
                    </a:cubicBezTo>
                    <a:cubicBezTo>
                      <a:pt x="64" y="6"/>
                      <a:pt x="60" y="0"/>
                      <a:pt x="56" y="1"/>
                    </a:cubicBezTo>
                    <a:cubicBezTo>
                      <a:pt x="26" y="8"/>
                      <a:pt x="8" y="34"/>
                      <a:pt x="2" y="62"/>
                    </a:cubicBezTo>
                    <a:cubicBezTo>
                      <a:pt x="0" y="67"/>
                      <a:pt x="8" y="71"/>
                      <a:pt x="11" y="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197" name="chenying0907 57"/>
              <p:cNvSpPr/>
              <p:nvPr/>
            </p:nvSpPr>
            <p:spPr bwMode="auto">
              <a:xfrm>
                <a:off x="3798888" y="3357563"/>
                <a:ext cx="57150" cy="34925"/>
              </a:xfrm>
              <a:custGeom>
                <a:avLst/>
                <a:gdLst>
                  <a:gd name="T0" fmla="*/ 5 w 56"/>
                  <a:gd name="T1" fmla="*/ 33 h 34"/>
                  <a:gd name="T2" fmla="*/ 16 w 56"/>
                  <a:gd name="T3" fmla="*/ 32 h 34"/>
                  <a:gd name="T4" fmla="*/ 29 w 56"/>
                  <a:gd name="T5" fmla="*/ 28 h 34"/>
                  <a:gd name="T6" fmla="*/ 51 w 56"/>
                  <a:gd name="T7" fmla="*/ 13 h 34"/>
                  <a:gd name="T8" fmla="*/ 46 w 56"/>
                  <a:gd name="T9" fmla="*/ 2 h 34"/>
                  <a:gd name="T10" fmla="*/ 22 w 56"/>
                  <a:gd name="T11" fmla="*/ 11 h 34"/>
                  <a:gd name="T12" fmla="*/ 10 w 56"/>
                  <a:gd name="T13" fmla="*/ 19 h 34"/>
                  <a:gd name="T14" fmla="*/ 3 w 56"/>
                  <a:gd name="T15" fmla="*/ 27 h 34"/>
                  <a:gd name="T16" fmla="*/ 5 w 56"/>
                  <a:gd name="T17" fmla="*/ 3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6" h="34">
                    <a:moveTo>
                      <a:pt x="5" y="33"/>
                    </a:moveTo>
                    <a:cubicBezTo>
                      <a:pt x="9" y="32"/>
                      <a:pt x="12" y="33"/>
                      <a:pt x="16" y="32"/>
                    </a:cubicBezTo>
                    <a:cubicBezTo>
                      <a:pt x="20" y="31"/>
                      <a:pt x="24" y="29"/>
                      <a:pt x="29" y="28"/>
                    </a:cubicBezTo>
                    <a:cubicBezTo>
                      <a:pt x="38" y="24"/>
                      <a:pt x="43" y="19"/>
                      <a:pt x="51" y="13"/>
                    </a:cubicBezTo>
                    <a:cubicBezTo>
                      <a:pt x="56" y="10"/>
                      <a:pt x="53" y="0"/>
                      <a:pt x="46" y="2"/>
                    </a:cubicBezTo>
                    <a:cubicBezTo>
                      <a:pt x="37" y="5"/>
                      <a:pt x="30" y="7"/>
                      <a:pt x="22" y="11"/>
                    </a:cubicBezTo>
                    <a:cubicBezTo>
                      <a:pt x="18" y="14"/>
                      <a:pt x="14" y="16"/>
                      <a:pt x="10" y="19"/>
                    </a:cubicBezTo>
                    <a:cubicBezTo>
                      <a:pt x="7" y="21"/>
                      <a:pt x="5" y="25"/>
                      <a:pt x="3" y="27"/>
                    </a:cubicBezTo>
                    <a:cubicBezTo>
                      <a:pt x="0" y="29"/>
                      <a:pt x="1" y="34"/>
                      <a:pt x="5" y="3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198" name="chenying0907 58"/>
              <p:cNvSpPr/>
              <p:nvPr/>
            </p:nvSpPr>
            <p:spPr bwMode="auto">
              <a:xfrm>
                <a:off x="3725863" y="3227388"/>
                <a:ext cx="76200" cy="69850"/>
              </a:xfrm>
              <a:custGeom>
                <a:avLst/>
                <a:gdLst>
                  <a:gd name="T0" fmla="*/ 69 w 74"/>
                  <a:gd name="T1" fmla="*/ 58 h 68"/>
                  <a:gd name="T2" fmla="*/ 42 w 74"/>
                  <a:gd name="T3" fmla="*/ 36 h 68"/>
                  <a:gd name="T4" fmla="*/ 14 w 74"/>
                  <a:gd name="T5" fmla="*/ 6 h 68"/>
                  <a:gd name="T6" fmla="*/ 3 w 74"/>
                  <a:gd name="T7" fmla="*/ 15 h 68"/>
                  <a:gd name="T8" fmla="*/ 66 w 74"/>
                  <a:gd name="T9" fmla="*/ 66 h 68"/>
                  <a:gd name="T10" fmla="*/ 69 w 74"/>
                  <a:gd name="T11" fmla="*/ 58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4" h="68">
                    <a:moveTo>
                      <a:pt x="69" y="58"/>
                    </a:moveTo>
                    <a:cubicBezTo>
                      <a:pt x="59" y="53"/>
                      <a:pt x="50" y="44"/>
                      <a:pt x="42" y="36"/>
                    </a:cubicBezTo>
                    <a:cubicBezTo>
                      <a:pt x="32" y="26"/>
                      <a:pt x="23" y="16"/>
                      <a:pt x="14" y="6"/>
                    </a:cubicBezTo>
                    <a:cubicBezTo>
                      <a:pt x="9" y="0"/>
                      <a:pt x="0" y="8"/>
                      <a:pt x="3" y="15"/>
                    </a:cubicBezTo>
                    <a:cubicBezTo>
                      <a:pt x="17" y="41"/>
                      <a:pt x="38" y="58"/>
                      <a:pt x="66" y="66"/>
                    </a:cubicBezTo>
                    <a:cubicBezTo>
                      <a:pt x="71" y="68"/>
                      <a:pt x="74" y="60"/>
                      <a:pt x="69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199" name="chenying0907 59"/>
              <p:cNvSpPr/>
              <p:nvPr/>
            </p:nvSpPr>
            <p:spPr bwMode="auto">
              <a:xfrm>
                <a:off x="3622676" y="3065463"/>
                <a:ext cx="60325" cy="96838"/>
              </a:xfrm>
              <a:custGeom>
                <a:avLst/>
                <a:gdLst>
                  <a:gd name="T0" fmla="*/ 54 w 58"/>
                  <a:gd name="T1" fmla="*/ 85 h 94"/>
                  <a:gd name="T2" fmla="*/ 12 w 58"/>
                  <a:gd name="T3" fmla="*/ 6 h 94"/>
                  <a:gd name="T4" fmla="*/ 2 w 58"/>
                  <a:gd name="T5" fmla="*/ 9 h 94"/>
                  <a:gd name="T6" fmla="*/ 47 w 58"/>
                  <a:gd name="T7" fmla="*/ 91 h 94"/>
                  <a:gd name="T8" fmla="*/ 54 w 58"/>
                  <a:gd name="T9" fmla="*/ 85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94">
                    <a:moveTo>
                      <a:pt x="54" y="85"/>
                    </a:moveTo>
                    <a:cubicBezTo>
                      <a:pt x="37" y="61"/>
                      <a:pt x="23" y="35"/>
                      <a:pt x="12" y="6"/>
                    </a:cubicBezTo>
                    <a:cubicBezTo>
                      <a:pt x="10" y="0"/>
                      <a:pt x="0" y="2"/>
                      <a:pt x="2" y="9"/>
                    </a:cubicBezTo>
                    <a:cubicBezTo>
                      <a:pt x="7" y="41"/>
                      <a:pt x="22" y="71"/>
                      <a:pt x="47" y="91"/>
                    </a:cubicBezTo>
                    <a:cubicBezTo>
                      <a:pt x="51" y="94"/>
                      <a:pt x="58" y="90"/>
                      <a:pt x="54" y="8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200" name="chenying0907 60"/>
              <p:cNvSpPr/>
              <p:nvPr/>
            </p:nvSpPr>
            <p:spPr bwMode="auto">
              <a:xfrm>
                <a:off x="3565526" y="2909888"/>
                <a:ext cx="22225" cy="68263"/>
              </a:xfrm>
              <a:custGeom>
                <a:avLst/>
                <a:gdLst>
                  <a:gd name="T0" fmla="*/ 22 w 22"/>
                  <a:gd name="T1" fmla="*/ 62 h 66"/>
                  <a:gd name="T2" fmla="*/ 9 w 22"/>
                  <a:gd name="T3" fmla="*/ 4 h 66"/>
                  <a:gd name="T4" fmla="*/ 1 w 22"/>
                  <a:gd name="T5" fmla="*/ 6 h 66"/>
                  <a:gd name="T6" fmla="*/ 18 w 22"/>
                  <a:gd name="T7" fmla="*/ 64 h 66"/>
                  <a:gd name="T8" fmla="*/ 22 w 22"/>
                  <a:gd name="T9" fmla="*/ 62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66">
                    <a:moveTo>
                      <a:pt x="22" y="62"/>
                    </a:moveTo>
                    <a:cubicBezTo>
                      <a:pt x="17" y="43"/>
                      <a:pt x="16" y="23"/>
                      <a:pt x="9" y="4"/>
                    </a:cubicBezTo>
                    <a:cubicBezTo>
                      <a:pt x="7" y="0"/>
                      <a:pt x="0" y="1"/>
                      <a:pt x="1" y="6"/>
                    </a:cubicBezTo>
                    <a:cubicBezTo>
                      <a:pt x="6" y="25"/>
                      <a:pt x="6" y="47"/>
                      <a:pt x="18" y="64"/>
                    </a:cubicBezTo>
                    <a:cubicBezTo>
                      <a:pt x="19" y="66"/>
                      <a:pt x="22" y="65"/>
                      <a:pt x="22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201" name="chenying0907 61"/>
              <p:cNvSpPr/>
              <p:nvPr/>
            </p:nvSpPr>
            <p:spPr bwMode="auto">
              <a:xfrm>
                <a:off x="3538538" y="2741613"/>
                <a:ext cx="28575" cy="100013"/>
              </a:xfrm>
              <a:custGeom>
                <a:avLst/>
                <a:gdLst>
                  <a:gd name="T0" fmla="*/ 22 w 27"/>
                  <a:gd name="T1" fmla="*/ 89 h 96"/>
                  <a:gd name="T2" fmla="*/ 15 w 27"/>
                  <a:gd name="T3" fmla="*/ 8 h 96"/>
                  <a:gd name="T4" fmla="*/ 2 w 27"/>
                  <a:gd name="T5" fmla="*/ 8 h 96"/>
                  <a:gd name="T6" fmla="*/ 9 w 27"/>
                  <a:gd name="T7" fmla="*/ 89 h 96"/>
                  <a:gd name="T8" fmla="*/ 22 w 27"/>
                  <a:gd name="T9" fmla="*/ 89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96">
                    <a:moveTo>
                      <a:pt x="22" y="89"/>
                    </a:moveTo>
                    <a:cubicBezTo>
                      <a:pt x="27" y="62"/>
                      <a:pt x="18" y="35"/>
                      <a:pt x="15" y="8"/>
                    </a:cubicBezTo>
                    <a:cubicBezTo>
                      <a:pt x="14" y="0"/>
                      <a:pt x="3" y="0"/>
                      <a:pt x="2" y="8"/>
                    </a:cubicBezTo>
                    <a:cubicBezTo>
                      <a:pt x="0" y="35"/>
                      <a:pt x="4" y="62"/>
                      <a:pt x="9" y="89"/>
                    </a:cubicBezTo>
                    <a:cubicBezTo>
                      <a:pt x="10" y="96"/>
                      <a:pt x="21" y="96"/>
                      <a:pt x="22" y="8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202" name="chenying0907 62"/>
              <p:cNvSpPr/>
              <p:nvPr/>
            </p:nvSpPr>
            <p:spPr bwMode="auto">
              <a:xfrm>
                <a:off x="3546476" y="2592388"/>
                <a:ext cx="22225" cy="73025"/>
              </a:xfrm>
              <a:custGeom>
                <a:avLst/>
                <a:gdLst>
                  <a:gd name="T0" fmla="*/ 13 w 22"/>
                  <a:gd name="T1" fmla="*/ 66 h 70"/>
                  <a:gd name="T2" fmla="*/ 21 w 22"/>
                  <a:gd name="T3" fmla="*/ 8 h 70"/>
                  <a:gd name="T4" fmla="*/ 11 w 22"/>
                  <a:gd name="T5" fmla="*/ 6 h 70"/>
                  <a:gd name="T6" fmla="*/ 5 w 22"/>
                  <a:gd name="T7" fmla="*/ 66 h 70"/>
                  <a:gd name="T8" fmla="*/ 13 w 22"/>
                  <a:gd name="T9" fmla="*/ 66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70">
                    <a:moveTo>
                      <a:pt x="13" y="66"/>
                    </a:moveTo>
                    <a:cubicBezTo>
                      <a:pt x="17" y="47"/>
                      <a:pt x="16" y="27"/>
                      <a:pt x="21" y="8"/>
                    </a:cubicBezTo>
                    <a:cubicBezTo>
                      <a:pt x="22" y="2"/>
                      <a:pt x="13" y="0"/>
                      <a:pt x="11" y="6"/>
                    </a:cubicBezTo>
                    <a:cubicBezTo>
                      <a:pt x="4" y="26"/>
                      <a:pt x="0" y="45"/>
                      <a:pt x="5" y="66"/>
                    </a:cubicBezTo>
                    <a:cubicBezTo>
                      <a:pt x="6" y="70"/>
                      <a:pt x="12" y="70"/>
                      <a:pt x="13" y="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203" name="chenying0907 63"/>
              <p:cNvSpPr/>
              <p:nvPr/>
            </p:nvSpPr>
            <p:spPr bwMode="auto">
              <a:xfrm>
                <a:off x="3595688" y="2397126"/>
                <a:ext cx="49213" cy="103188"/>
              </a:xfrm>
              <a:custGeom>
                <a:avLst/>
                <a:gdLst>
                  <a:gd name="T0" fmla="*/ 7 w 47"/>
                  <a:gd name="T1" fmla="*/ 96 h 99"/>
                  <a:gd name="T2" fmla="*/ 45 w 47"/>
                  <a:gd name="T3" fmla="*/ 8 h 99"/>
                  <a:gd name="T4" fmla="*/ 36 w 47"/>
                  <a:gd name="T5" fmla="*/ 5 h 99"/>
                  <a:gd name="T6" fmla="*/ 0 w 47"/>
                  <a:gd name="T7" fmla="*/ 94 h 99"/>
                  <a:gd name="T8" fmla="*/ 7 w 47"/>
                  <a:gd name="T9" fmla="*/ 96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7" h="99">
                    <a:moveTo>
                      <a:pt x="7" y="96"/>
                    </a:moveTo>
                    <a:cubicBezTo>
                      <a:pt x="20" y="67"/>
                      <a:pt x="33" y="38"/>
                      <a:pt x="45" y="8"/>
                    </a:cubicBezTo>
                    <a:cubicBezTo>
                      <a:pt x="47" y="3"/>
                      <a:pt x="39" y="0"/>
                      <a:pt x="36" y="5"/>
                    </a:cubicBezTo>
                    <a:cubicBezTo>
                      <a:pt x="19" y="33"/>
                      <a:pt x="4" y="61"/>
                      <a:pt x="0" y="94"/>
                    </a:cubicBezTo>
                    <a:cubicBezTo>
                      <a:pt x="0" y="97"/>
                      <a:pt x="6" y="99"/>
                      <a:pt x="7" y="9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204" name="chenying0907 64"/>
              <p:cNvSpPr/>
              <p:nvPr/>
            </p:nvSpPr>
            <p:spPr bwMode="auto">
              <a:xfrm>
                <a:off x="3670301" y="2254251"/>
                <a:ext cx="57150" cy="80963"/>
              </a:xfrm>
              <a:custGeom>
                <a:avLst/>
                <a:gdLst>
                  <a:gd name="T0" fmla="*/ 8 w 55"/>
                  <a:gd name="T1" fmla="*/ 74 h 78"/>
                  <a:gd name="T2" fmla="*/ 27 w 55"/>
                  <a:gd name="T3" fmla="*/ 44 h 78"/>
                  <a:gd name="T4" fmla="*/ 52 w 55"/>
                  <a:gd name="T5" fmla="*/ 10 h 78"/>
                  <a:gd name="T6" fmla="*/ 45 w 55"/>
                  <a:gd name="T7" fmla="*/ 3 h 78"/>
                  <a:gd name="T8" fmla="*/ 16 w 55"/>
                  <a:gd name="T9" fmla="*/ 33 h 78"/>
                  <a:gd name="T10" fmla="*/ 1 w 55"/>
                  <a:gd name="T11" fmla="*/ 72 h 78"/>
                  <a:gd name="T12" fmla="*/ 8 w 55"/>
                  <a:gd name="T13" fmla="*/ 74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5" h="78">
                    <a:moveTo>
                      <a:pt x="8" y="74"/>
                    </a:moveTo>
                    <a:cubicBezTo>
                      <a:pt x="12" y="63"/>
                      <a:pt x="21" y="53"/>
                      <a:pt x="27" y="44"/>
                    </a:cubicBezTo>
                    <a:cubicBezTo>
                      <a:pt x="35" y="32"/>
                      <a:pt x="45" y="22"/>
                      <a:pt x="52" y="10"/>
                    </a:cubicBezTo>
                    <a:cubicBezTo>
                      <a:pt x="55" y="6"/>
                      <a:pt x="50" y="0"/>
                      <a:pt x="45" y="3"/>
                    </a:cubicBezTo>
                    <a:cubicBezTo>
                      <a:pt x="34" y="11"/>
                      <a:pt x="25" y="21"/>
                      <a:pt x="16" y="33"/>
                    </a:cubicBezTo>
                    <a:cubicBezTo>
                      <a:pt x="7" y="45"/>
                      <a:pt x="5" y="57"/>
                      <a:pt x="1" y="72"/>
                    </a:cubicBezTo>
                    <a:cubicBezTo>
                      <a:pt x="0" y="76"/>
                      <a:pt x="6" y="78"/>
                      <a:pt x="8" y="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205" name="chenying0907 65"/>
              <p:cNvSpPr/>
              <p:nvPr/>
            </p:nvSpPr>
            <p:spPr bwMode="auto">
              <a:xfrm>
                <a:off x="3754438" y="2087563"/>
                <a:ext cx="73025" cy="87313"/>
              </a:xfrm>
              <a:custGeom>
                <a:avLst/>
                <a:gdLst>
                  <a:gd name="T0" fmla="*/ 6 w 71"/>
                  <a:gd name="T1" fmla="*/ 84 h 85"/>
                  <a:gd name="T2" fmla="*/ 66 w 71"/>
                  <a:gd name="T3" fmla="*/ 14 h 85"/>
                  <a:gd name="T4" fmla="*/ 58 w 71"/>
                  <a:gd name="T5" fmla="*/ 5 h 85"/>
                  <a:gd name="T6" fmla="*/ 1 w 71"/>
                  <a:gd name="T7" fmla="*/ 81 h 85"/>
                  <a:gd name="T8" fmla="*/ 6 w 71"/>
                  <a:gd name="T9" fmla="*/ 84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" h="85">
                    <a:moveTo>
                      <a:pt x="6" y="84"/>
                    </a:moveTo>
                    <a:cubicBezTo>
                      <a:pt x="31" y="64"/>
                      <a:pt x="46" y="37"/>
                      <a:pt x="66" y="14"/>
                    </a:cubicBezTo>
                    <a:cubicBezTo>
                      <a:pt x="71" y="8"/>
                      <a:pt x="64" y="0"/>
                      <a:pt x="58" y="5"/>
                    </a:cubicBezTo>
                    <a:cubicBezTo>
                      <a:pt x="33" y="26"/>
                      <a:pt x="11" y="49"/>
                      <a:pt x="1" y="81"/>
                    </a:cubicBezTo>
                    <a:cubicBezTo>
                      <a:pt x="0" y="84"/>
                      <a:pt x="4" y="85"/>
                      <a:pt x="6" y="8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206" name="chenying0907 66"/>
              <p:cNvSpPr/>
              <p:nvPr/>
            </p:nvSpPr>
            <p:spPr bwMode="auto">
              <a:xfrm>
                <a:off x="3865563" y="1936751"/>
                <a:ext cx="80963" cy="104775"/>
              </a:xfrm>
              <a:custGeom>
                <a:avLst/>
                <a:gdLst>
                  <a:gd name="T0" fmla="*/ 8 w 79"/>
                  <a:gd name="T1" fmla="*/ 98 h 101"/>
                  <a:gd name="T2" fmla="*/ 74 w 79"/>
                  <a:gd name="T3" fmla="*/ 12 h 101"/>
                  <a:gd name="T4" fmla="*/ 67 w 79"/>
                  <a:gd name="T5" fmla="*/ 5 h 101"/>
                  <a:gd name="T6" fmla="*/ 31 w 79"/>
                  <a:gd name="T7" fmla="*/ 43 h 101"/>
                  <a:gd name="T8" fmla="*/ 2 w 79"/>
                  <a:gd name="T9" fmla="*/ 94 h 101"/>
                  <a:gd name="T10" fmla="*/ 8 w 79"/>
                  <a:gd name="T11" fmla="*/ 98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9" h="101">
                    <a:moveTo>
                      <a:pt x="8" y="98"/>
                    </a:moveTo>
                    <a:cubicBezTo>
                      <a:pt x="34" y="72"/>
                      <a:pt x="51" y="41"/>
                      <a:pt x="74" y="12"/>
                    </a:cubicBezTo>
                    <a:cubicBezTo>
                      <a:pt x="79" y="7"/>
                      <a:pt x="72" y="0"/>
                      <a:pt x="67" y="5"/>
                    </a:cubicBezTo>
                    <a:cubicBezTo>
                      <a:pt x="53" y="17"/>
                      <a:pt x="41" y="28"/>
                      <a:pt x="31" y="43"/>
                    </a:cubicBezTo>
                    <a:cubicBezTo>
                      <a:pt x="20" y="59"/>
                      <a:pt x="12" y="76"/>
                      <a:pt x="2" y="94"/>
                    </a:cubicBezTo>
                    <a:cubicBezTo>
                      <a:pt x="0" y="97"/>
                      <a:pt x="5" y="101"/>
                      <a:pt x="8" y="9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207" name="chenying0907 67"/>
              <p:cNvSpPr/>
              <p:nvPr/>
            </p:nvSpPr>
            <p:spPr bwMode="auto">
              <a:xfrm>
                <a:off x="3984626" y="1827213"/>
                <a:ext cx="87313" cy="65088"/>
              </a:xfrm>
              <a:custGeom>
                <a:avLst/>
                <a:gdLst>
                  <a:gd name="T0" fmla="*/ 8 w 85"/>
                  <a:gd name="T1" fmla="*/ 61 h 63"/>
                  <a:gd name="T2" fmla="*/ 23 w 85"/>
                  <a:gd name="T3" fmla="*/ 57 h 63"/>
                  <a:gd name="T4" fmla="*/ 40 w 85"/>
                  <a:gd name="T5" fmla="*/ 47 h 63"/>
                  <a:gd name="T6" fmla="*/ 76 w 85"/>
                  <a:gd name="T7" fmla="*/ 21 h 63"/>
                  <a:gd name="T8" fmla="*/ 67 w 85"/>
                  <a:gd name="T9" fmla="*/ 6 h 63"/>
                  <a:gd name="T10" fmla="*/ 34 w 85"/>
                  <a:gd name="T11" fmla="*/ 26 h 63"/>
                  <a:gd name="T12" fmla="*/ 18 w 85"/>
                  <a:gd name="T13" fmla="*/ 38 h 63"/>
                  <a:gd name="T14" fmla="*/ 3 w 85"/>
                  <a:gd name="T15" fmla="*/ 53 h 63"/>
                  <a:gd name="T16" fmla="*/ 8 w 85"/>
                  <a:gd name="T17" fmla="*/ 61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5" h="63">
                    <a:moveTo>
                      <a:pt x="8" y="61"/>
                    </a:moveTo>
                    <a:cubicBezTo>
                      <a:pt x="13" y="59"/>
                      <a:pt x="18" y="59"/>
                      <a:pt x="23" y="57"/>
                    </a:cubicBezTo>
                    <a:cubicBezTo>
                      <a:pt x="29" y="54"/>
                      <a:pt x="35" y="50"/>
                      <a:pt x="40" y="47"/>
                    </a:cubicBezTo>
                    <a:cubicBezTo>
                      <a:pt x="53" y="39"/>
                      <a:pt x="64" y="30"/>
                      <a:pt x="76" y="21"/>
                    </a:cubicBezTo>
                    <a:cubicBezTo>
                      <a:pt x="85" y="14"/>
                      <a:pt x="77" y="0"/>
                      <a:pt x="67" y="6"/>
                    </a:cubicBezTo>
                    <a:cubicBezTo>
                      <a:pt x="56" y="12"/>
                      <a:pt x="44" y="18"/>
                      <a:pt x="34" y="26"/>
                    </a:cubicBezTo>
                    <a:cubicBezTo>
                      <a:pt x="28" y="30"/>
                      <a:pt x="23" y="34"/>
                      <a:pt x="18" y="38"/>
                    </a:cubicBezTo>
                    <a:cubicBezTo>
                      <a:pt x="11" y="42"/>
                      <a:pt x="8" y="48"/>
                      <a:pt x="3" y="53"/>
                    </a:cubicBezTo>
                    <a:cubicBezTo>
                      <a:pt x="0" y="57"/>
                      <a:pt x="3" y="63"/>
                      <a:pt x="8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208" name="chenying0907 68"/>
              <p:cNvSpPr/>
              <p:nvPr/>
            </p:nvSpPr>
            <p:spPr bwMode="auto">
              <a:xfrm>
                <a:off x="4127501" y="1725613"/>
                <a:ext cx="109538" cy="76200"/>
              </a:xfrm>
              <a:custGeom>
                <a:avLst/>
                <a:gdLst>
                  <a:gd name="T0" fmla="*/ 9 w 105"/>
                  <a:gd name="T1" fmla="*/ 71 h 74"/>
                  <a:gd name="T2" fmla="*/ 96 w 105"/>
                  <a:gd name="T3" fmla="*/ 16 h 74"/>
                  <a:gd name="T4" fmla="*/ 89 w 105"/>
                  <a:gd name="T5" fmla="*/ 4 h 74"/>
                  <a:gd name="T6" fmla="*/ 2 w 105"/>
                  <a:gd name="T7" fmla="*/ 66 h 74"/>
                  <a:gd name="T8" fmla="*/ 9 w 105"/>
                  <a:gd name="T9" fmla="*/ 71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5" h="74">
                    <a:moveTo>
                      <a:pt x="9" y="71"/>
                    </a:moveTo>
                    <a:cubicBezTo>
                      <a:pt x="33" y="47"/>
                      <a:pt x="67" y="33"/>
                      <a:pt x="96" y="16"/>
                    </a:cubicBezTo>
                    <a:cubicBezTo>
                      <a:pt x="105" y="12"/>
                      <a:pt x="97" y="0"/>
                      <a:pt x="89" y="4"/>
                    </a:cubicBezTo>
                    <a:cubicBezTo>
                      <a:pt x="55" y="19"/>
                      <a:pt x="22" y="32"/>
                      <a:pt x="2" y="66"/>
                    </a:cubicBezTo>
                    <a:cubicBezTo>
                      <a:pt x="0" y="70"/>
                      <a:pt x="5" y="74"/>
                      <a:pt x="9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209" name="chenying0907 69"/>
              <p:cNvSpPr/>
              <p:nvPr/>
            </p:nvSpPr>
            <p:spPr bwMode="auto">
              <a:xfrm>
                <a:off x="4300538" y="1655763"/>
                <a:ext cx="87313" cy="47625"/>
              </a:xfrm>
              <a:custGeom>
                <a:avLst/>
                <a:gdLst>
                  <a:gd name="T0" fmla="*/ 7 w 84"/>
                  <a:gd name="T1" fmla="*/ 46 h 47"/>
                  <a:gd name="T2" fmla="*/ 80 w 84"/>
                  <a:gd name="T3" fmla="*/ 9 h 47"/>
                  <a:gd name="T4" fmla="*/ 77 w 84"/>
                  <a:gd name="T5" fmla="*/ 3 h 47"/>
                  <a:gd name="T6" fmla="*/ 5 w 84"/>
                  <a:gd name="T7" fmla="*/ 38 h 47"/>
                  <a:gd name="T8" fmla="*/ 7 w 84"/>
                  <a:gd name="T9" fmla="*/ 46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4" h="47">
                    <a:moveTo>
                      <a:pt x="7" y="46"/>
                    </a:moveTo>
                    <a:cubicBezTo>
                      <a:pt x="36" y="41"/>
                      <a:pt x="58" y="26"/>
                      <a:pt x="80" y="9"/>
                    </a:cubicBezTo>
                    <a:cubicBezTo>
                      <a:pt x="84" y="6"/>
                      <a:pt x="81" y="0"/>
                      <a:pt x="77" y="3"/>
                    </a:cubicBezTo>
                    <a:cubicBezTo>
                      <a:pt x="54" y="16"/>
                      <a:pt x="30" y="29"/>
                      <a:pt x="5" y="38"/>
                    </a:cubicBezTo>
                    <a:cubicBezTo>
                      <a:pt x="0" y="40"/>
                      <a:pt x="2" y="47"/>
                      <a:pt x="7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210" name="chenying0907 70"/>
              <p:cNvSpPr/>
              <p:nvPr/>
            </p:nvSpPr>
            <p:spPr bwMode="auto">
              <a:xfrm>
                <a:off x="4451351" y="1609726"/>
                <a:ext cx="103188" cy="31750"/>
              </a:xfrm>
              <a:custGeom>
                <a:avLst/>
                <a:gdLst>
                  <a:gd name="T0" fmla="*/ 4 w 100"/>
                  <a:gd name="T1" fmla="*/ 25 h 31"/>
                  <a:gd name="T2" fmla="*/ 95 w 100"/>
                  <a:gd name="T3" fmla="*/ 11 h 31"/>
                  <a:gd name="T4" fmla="*/ 92 w 100"/>
                  <a:gd name="T5" fmla="*/ 1 h 31"/>
                  <a:gd name="T6" fmla="*/ 4 w 100"/>
                  <a:gd name="T7" fmla="*/ 17 h 31"/>
                  <a:gd name="T8" fmla="*/ 4 w 100"/>
                  <a:gd name="T9" fmla="*/ 25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31">
                    <a:moveTo>
                      <a:pt x="4" y="25"/>
                    </a:moveTo>
                    <a:cubicBezTo>
                      <a:pt x="34" y="31"/>
                      <a:pt x="67" y="23"/>
                      <a:pt x="95" y="11"/>
                    </a:cubicBezTo>
                    <a:cubicBezTo>
                      <a:pt x="100" y="9"/>
                      <a:pt x="97" y="0"/>
                      <a:pt x="92" y="1"/>
                    </a:cubicBezTo>
                    <a:cubicBezTo>
                      <a:pt x="63" y="3"/>
                      <a:pt x="32" y="9"/>
                      <a:pt x="4" y="17"/>
                    </a:cubicBezTo>
                    <a:cubicBezTo>
                      <a:pt x="0" y="18"/>
                      <a:pt x="0" y="24"/>
                      <a:pt x="4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211" name="chenying0907 71"/>
              <p:cNvSpPr/>
              <p:nvPr/>
            </p:nvSpPr>
            <p:spPr bwMode="auto">
              <a:xfrm>
                <a:off x="4638676" y="1628776"/>
                <a:ext cx="109538" cy="19050"/>
              </a:xfrm>
              <a:custGeom>
                <a:avLst/>
                <a:gdLst>
                  <a:gd name="T0" fmla="*/ 4 w 105"/>
                  <a:gd name="T1" fmla="*/ 13 h 18"/>
                  <a:gd name="T2" fmla="*/ 99 w 105"/>
                  <a:gd name="T3" fmla="*/ 14 h 18"/>
                  <a:gd name="T4" fmla="*/ 99 w 105"/>
                  <a:gd name="T5" fmla="*/ 4 h 18"/>
                  <a:gd name="T6" fmla="*/ 4 w 105"/>
                  <a:gd name="T7" fmla="*/ 5 h 18"/>
                  <a:gd name="T8" fmla="*/ 4 w 105"/>
                  <a:gd name="T9" fmla="*/ 13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5" h="18">
                    <a:moveTo>
                      <a:pt x="4" y="13"/>
                    </a:moveTo>
                    <a:cubicBezTo>
                      <a:pt x="35" y="18"/>
                      <a:pt x="67" y="17"/>
                      <a:pt x="99" y="14"/>
                    </a:cubicBezTo>
                    <a:cubicBezTo>
                      <a:pt x="105" y="13"/>
                      <a:pt x="105" y="5"/>
                      <a:pt x="99" y="4"/>
                    </a:cubicBezTo>
                    <a:cubicBezTo>
                      <a:pt x="67" y="1"/>
                      <a:pt x="35" y="0"/>
                      <a:pt x="4" y="5"/>
                    </a:cubicBezTo>
                    <a:cubicBezTo>
                      <a:pt x="0" y="6"/>
                      <a:pt x="0" y="12"/>
                      <a:pt x="4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212" name="chenying0907 72"/>
              <p:cNvSpPr/>
              <p:nvPr/>
            </p:nvSpPr>
            <p:spPr bwMode="auto">
              <a:xfrm>
                <a:off x="4851401" y="1643063"/>
                <a:ext cx="68263" cy="30163"/>
              </a:xfrm>
              <a:custGeom>
                <a:avLst/>
                <a:gdLst>
                  <a:gd name="T0" fmla="*/ 2 w 65"/>
                  <a:gd name="T1" fmla="*/ 4 h 28"/>
                  <a:gd name="T2" fmla="*/ 59 w 65"/>
                  <a:gd name="T3" fmla="*/ 27 h 28"/>
                  <a:gd name="T4" fmla="*/ 62 w 65"/>
                  <a:gd name="T5" fmla="*/ 21 h 28"/>
                  <a:gd name="T6" fmla="*/ 3 w 65"/>
                  <a:gd name="T7" fmla="*/ 1 h 28"/>
                  <a:gd name="T8" fmla="*/ 2 w 65"/>
                  <a:gd name="T9" fmla="*/ 4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5" h="28">
                    <a:moveTo>
                      <a:pt x="2" y="4"/>
                    </a:moveTo>
                    <a:cubicBezTo>
                      <a:pt x="19" y="15"/>
                      <a:pt x="40" y="22"/>
                      <a:pt x="59" y="27"/>
                    </a:cubicBezTo>
                    <a:cubicBezTo>
                      <a:pt x="63" y="28"/>
                      <a:pt x="65" y="23"/>
                      <a:pt x="62" y="21"/>
                    </a:cubicBezTo>
                    <a:cubicBezTo>
                      <a:pt x="43" y="13"/>
                      <a:pt x="23" y="7"/>
                      <a:pt x="3" y="1"/>
                    </a:cubicBezTo>
                    <a:cubicBezTo>
                      <a:pt x="1" y="0"/>
                      <a:pt x="0" y="3"/>
                      <a:pt x="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213" name="chenying0907 73"/>
              <p:cNvSpPr/>
              <p:nvPr/>
            </p:nvSpPr>
            <p:spPr bwMode="auto">
              <a:xfrm>
                <a:off x="5008563" y="1714501"/>
                <a:ext cx="71438" cy="33338"/>
              </a:xfrm>
              <a:custGeom>
                <a:avLst/>
                <a:gdLst>
                  <a:gd name="T0" fmla="*/ 3 w 68"/>
                  <a:gd name="T1" fmla="*/ 10 h 33"/>
                  <a:gd name="T2" fmla="*/ 59 w 68"/>
                  <a:gd name="T3" fmla="*/ 32 h 33"/>
                  <a:gd name="T4" fmla="*/ 64 w 68"/>
                  <a:gd name="T5" fmla="*/ 26 h 33"/>
                  <a:gd name="T6" fmla="*/ 3 w 68"/>
                  <a:gd name="T7" fmla="*/ 4 h 33"/>
                  <a:gd name="T8" fmla="*/ 3 w 68"/>
                  <a:gd name="T9" fmla="*/ 1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8" h="33">
                    <a:moveTo>
                      <a:pt x="3" y="10"/>
                    </a:moveTo>
                    <a:cubicBezTo>
                      <a:pt x="23" y="14"/>
                      <a:pt x="40" y="23"/>
                      <a:pt x="59" y="32"/>
                    </a:cubicBezTo>
                    <a:cubicBezTo>
                      <a:pt x="63" y="33"/>
                      <a:pt x="68" y="29"/>
                      <a:pt x="64" y="26"/>
                    </a:cubicBezTo>
                    <a:cubicBezTo>
                      <a:pt x="46" y="10"/>
                      <a:pt x="26" y="0"/>
                      <a:pt x="3" y="4"/>
                    </a:cubicBezTo>
                    <a:cubicBezTo>
                      <a:pt x="0" y="4"/>
                      <a:pt x="0" y="9"/>
                      <a:pt x="3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214" name="chenying0907 74"/>
              <p:cNvSpPr/>
              <p:nvPr/>
            </p:nvSpPr>
            <p:spPr bwMode="auto">
              <a:xfrm>
                <a:off x="5149851" y="1784351"/>
                <a:ext cx="85725" cy="47625"/>
              </a:xfrm>
              <a:custGeom>
                <a:avLst/>
                <a:gdLst>
                  <a:gd name="T0" fmla="*/ 3 w 83"/>
                  <a:gd name="T1" fmla="*/ 6 h 46"/>
                  <a:gd name="T2" fmla="*/ 75 w 83"/>
                  <a:gd name="T3" fmla="*/ 43 h 46"/>
                  <a:gd name="T4" fmla="*/ 79 w 83"/>
                  <a:gd name="T5" fmla="*/ 37 h 46"/>
                  <a:gd name="T6" fmla="*/ 6 w 83"/>
                  <a:gd name="T7" fmla="*/ 1 h 46"/>
                  <a:gd name="T8" fmla="*/ 3 w 83"/>
                  <a:gd name="T9" fmla="*/ 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3" h="46">
                    <a:moveTo>
                      <a:pt x="3" y="6"/>
                    </a:moveTo>
                    <a:cubicBezTo>
                      <a:pt x="28" y="18"/>
                      <a:pt x="52" y="30"/>
                      <a:pt x="75" y="43"/>
                    </a:cubicBezTo>
                    <a:cubicBezTo>
                      <a:pt x="80" y="46"/>
                      <a:pt x="83" y="39"/>
                      <a:pt x="79" y="37"/>
                    </a:cubicBezTo>
                    <a:cubicBezTo>
                      <a:pt x="57" y="20"/>
                      <a:pt x="33" y="7"/>
                      <a:pt x="6" y="1"/>
                    </a:cubicBezTo>
                    <a:cubicBezTo>
                      <a:pt x="2" y="0"/>
                      <a:pt x="0" y="5"/>
                      <a:pt x="3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215" name="chenying0907 75"/>
              <p:cNvSpPr/>
              <p:nvPr/>
            </p:nvSpPr>
            <p:spPr bwMode="auto">
              <a:xfrm>
                <a:off x="5305426" y="1847851"/>
                <a:ext cx="66675" cy="61913"/>
              </a:xfrm>
              <a:custGeom>
                <a:avLst/>
                <a:gdLst>
                  <a:gd name="T0" fmla="*/ 5 w 65"/>
                  <a:gd name="T1" fmla="*/ 12 h 59"/>
                  <a:gd name="T2" fmla="*/ 55 w 65"/>
                  <a:gd name="T3" fmla="*/ 55 h 59"/>
                  <a:gd name="T4" fmla="*/ 62 w 65"/>
                  <a:gd name="T5" fmla="*/ 49 h 59"/>
                  <a:gd name="T6" fmla="*/ 42 w 65"/>
                  <a:gd name="T7" fmla="*/ 23 h 59"/>
                  <a:gd name="T8" fmla="*/ 10 w 65"/>
                  <a:gd name="T9" fmla="*/ 4 h 59"/>
                  <a:gd name="T10" fmla="*/ 5 w 65"/>
                  <a:gd name="T11" fmla="*/ 12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5" h="59">
                    <a:moveTo>
                      <a:pt x="5" y="12"/>
                    </a:moveTo>
                    <a:cubicBezTo>
                      <a:pt x="23" y="25"/>
                      <a:pt x="42" y="37"/>
                      <a:pt x="55" y="55"/>
                    </a:cubicBezTo>
                    <a:cubicBezTo>
                      <a:pt x="58" y="59"/>
                      <a:pt x="65" y="53"/>
                      <a:pt x="62" y="49"/>
                    </a:cubicBezTo>
                    <a:cubicBezTo>
                      <a:pt x="57" y="39"/>
                      <a:pt x="50" y="31"/>
                      <a:pt x="42" y="23"/>
                    </a:cubicBezTo>
                    <a:cubicBezTo>
                      <a:pt x="33" y="15"/>
                      <a:pt x="21" y="9"/>
                      <a:pt x="10" y="4"/>
                    </a:cubicBezTo>
                    <a:cubicBezTo>
                      <a:pt x="5" y="0"/>
                      <a:pt x="0" y="8"/>
                      <a:pt x="5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216" name="chenying0907 76"/>
              <p:cNvSpPr/>
              <p:nvPr/>
            </p:nvSpPr>
            <p:spPr bwMode="auto">
              <a:xfrm>
                <a:off x="5380038" y="1765301"/>
                <a:ext cx="30163" cy="87313"/>
              </a:xfrm>
              <a:custGeom>
                <a:avLst/>
                <a:gdLst>
                  <a:gd name="T0" fmla="*/ 10 w 28"/>
                  <a:gd name="T1" fmla="*/ 81 h 84"/>
                  <a:gd name="T2" fmla="*/ 27 w 28"/>
                  <a:gd name="T3" fmla="*/ 10 h 84"/>
                  <a:gd name="T4" fmla="*/ 17 w 28"/>
                  <a:gd name="T5" fmla="*/ 6 h 84"/>
                  <a:gd name="T6" fmla="*/ 4 w 28"/>
                  <a:gd name="T7" fmla="*/ 81 h 84"/>
                  <a:gd name="T8" fmla="*/ 10 w 28"/>
                  <a:gd name="T9" fmla="*/ 81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84">
                    <a:moveTo>
                      <a:pt x="10" y="81"/>
                    </a:moveTo>
                    <a:cubicBezTo>
                      <a:pt x="15" y="57"/>
                      <a:pt x="22" y="34"/>
                      <a:pt x="27" y="10"/>
                    </a:cubicBezTo>
                    <a:cubicBezTo>
                      <a:pt x="28" y="4"/>
                      <a:pt x="20" y="0"/>
                      <a:pt x="17" y="6"/>
                    </a:cubicBezTo>
                    <a:cubicBezTo>
                      <a:pt x="6" y="29"/>
                      <a:pt x="0" y="55"/>
                      <a:pt x="4" y="81"/>
                    </a:cubicBezTo>
                    <a:cubicBezTo>
                      <a:pt x="5" y="84"/>
                      <a:pt x="10" y="84"/>
                      <a:pt x="10" y="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217" name="chenying0907 77"/>
              <p:cNvSpPr/>
              <p:nvPr/>
            </p:nvSpPr>
            <p:spPr bwMode="auto">
              <a:xfrm>
                <a:off x="5451476" y="1625601"/>
                <a:ext cx="39688" cy="63500"/>
              </a:xfrm>
              <a:custGeom>
                <a:avLst/>
                <a:gdLst>
                  <a:gd name="T0" fmla="*/ 7 w 39"/>
                  <a:gd name="T1" fmla="*/ 58 h 62"/>
                  <a:gd name="T2" fmla="*/ 38 w 39"/>
                  <a:gd name="T3" fmla="*/ 7 h 62"/>
                  <a:gd name="T4" fmla="*/ 29 w 39"/>
                  <a:gd name="T5" fmla="*/ 3 h 62"/>
                  <a:gd name="T6" fmla="*/ 13 w 39"/>
                  <a:gd name="T7" fmla="*/ 25 h 62"/>
                  <a:gd name="T8" fmla="*/ 1 w 39"/>
                  <a:gd name="T9" fmla="*/ 56 h 62"/>
                  <a:gd name="T10" fmla="*/ 7 w 39"/>
                  <a:gd name="T11" fmla="*/ 58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9" h="62">
                    <a:moveTo>
                      <a:pt x="7" y="58"/>
                    </a:moveTo>
                    <a:cubicBezTo>
                      <a:pt x="16" y="40"/>
                      <a:pt x="30" y="26"/>
                      <a:pt x="38" y="7"/>
                    </a:cubicBezTo>
                    <a:cubicBezTo>
                      <a:pt x="39" y="2"/>
                      <a:pt x="32" y="0"/>
                      <a:pt x="29" y="3"/>
                    </a:cubicBezTo>
                    <a:cubicBezTo>
                      <a:pt x="24" y="11"/>
                      <a:pt x="18" y="18"/>
                      <a:pt x="13" y="25"/>
                    </a:cubicBezTo>
                    <a:cubicBezTo>
                      <a:pt x="7" y="34"/>
                      <a:pt x="4" y="45"/>
                      <a:pt x="1" y="56"/>
                    </a:cubicBezTo>
                    <a:cubicBezTo>
                      <a:pt x="0" y="59"/>
                      <a:pt x="5" y="62"/>
                      <a:pt x="7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218" name="chenying0907 78"/>
              <p:cNvSpPr/>
              <p:nvPr/>
            </p:nvSpPr>
            <p:spPr bwMode="auto">
              <a:xfrm>
                <a:off x="5540376" y="1449388"/>
                <a:ext cx="88900" cy="112713"/>
              </a:xfrm>
              <a:custGeom>
                <a:avLst/>
                <a:gdLst>
                  <a:gd name="T0" fmla="*/ 8 w 86"/>
                  <a:gd name="T1" fmla="*/ 105 h 108"/>
                  <a:gd name="T2" fmla="*/ 81 w 86"/>
                  <a:gd name="T3" fmla="*/ 12 h 108"/>
                  <a:gd name="T4" fmla="*/ 75 w 86"/>
                  <a:gd name="T5" fmla="*/ 4 h 108"/>
                  <a:gd name="T6" fmla="*/ 1 w 86"/>
                  <a:gd name="T7" fmla="*/ 101 h 108"/>
                  <a:gd name="T8" fmla="*/ 8 w 86"/>
                  <a:gd name="T9" fmla="*/ 105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6" h="108">
                    <a:moveTo>
                      <a:pt x="8" y="105"/>
                    </a:moveTo>
                    <a:cubicBezTo>
                      <a:pt x="34" y="75"/>
                      <a:pt x="53" y="41"/>
                      <a:pt x="81" y="12"/>
                    </a:cubicBezTo>
                    <a:cubicBezTo>
                      <a:pt x="86" y="8"/>
                      <a:pt x="80" y="0"/>
                      <a:pt x="75" y="4"/>
                    </a:cubicBezTo>
                    <a:cubicBezTo>
                      <a:pt x="39" y="25"/>
                      <a:pt x="16" y="63"/>
                      <a:pt x="1" y="101"/>
                    </a:cubicBezTo>
                    <a:cubicBezTo>
                      <a:pt x="0" y="105"/>
                      <a:pt x="5" y="108"/>
                      <a:pt x="8" y="10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219" name="chenying0907 79"/>
              <p:cNvSpPr/>
              <p:nvPr/>
            </p:nvSpPr>
            <p:spPr bwMode="auto">
              <a:xfrm>
                <a:off x="5675313" y="1382713"/>
                <a:ext cx="88900" cy="57150"/>
              </a:xfrm>
              <a:custGeom>
                <a:avLst/>
                <a:gdLst>
                  <a:gd name="T0" fmla="*/ 7 w 86"/>
                  <a:gd name="T1" fmla="*/ 53 h 55"/>
                  <a:gd name="T2" fmla="*/ 79 w 86"/>
                  <a:gd name="T3" fmla="*/ 13 h 55"/>
                  <a:gd name="T4" fmla="*/ 76 w 86"/>
                  <a:gd name="T5" fmla="*/ 2 h 55"/>
                  <a:gd name="T6" fmla="*/ 3 w 86"/>
                  <a:gd name="T7" fmla="*/ 48 h 55"/>
                  <a:gd name="T8" fmla="*/ 7 w 86"/>
                  <a:gd name="T9" fmla="*/ 53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6" h="55">
                    <a:moveTo>
                      <a:pt x="7" y="53"/>
                    </a:moveTo>
                    <a:cubicBezTo>
                      <a:pt x="32" y="43"/>
                      <a:pt x="53" y="22"/>
                      <a:pt x="79" y="13"/>
                    </a:cubicBezTo>
                    <a:cubicBezTo>
                      <a:pt x="86" y="10"/>
                      <a:pt x="83" y="0"/>
                      <a:pt x="76" y="2"/>
                    </a:cubicBezTo>
                    <a:cubicBezTo>
                      <a:pt x="46" y="8"/>
                      <a:pt x="24" y="27"/>
                      <a:pt x="3" y="48"/>
                    </a:cubicBezTo>
                    <a:cubicBezTo>
                      <a:pt x="0" y="51"/>
                      <a:pt x="4" y="55"/>
                      <a:pt x="7" y="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220" name="chenying0907 80"/>
              <p:cNvSpPr/>
              <p:nvPr/>
            </p:nvSpPr>
            <p:spPr bwMode="auto">
              <a:xfrm>
                <a:off x="5895976" y="1304926"/>
                <a:ext cx="57150" cy="28575"/>
              </a:xfrm>
              <a:custGeom>
                <a:avLst/>
                <a:gdLst>
                  <a:gd name="T0" fmla="*/ 4 w 56"/>
                  <a:gd name="T1" fmla="*/ 26 h 27"/>
                  <a:gd name="T2" fmla="*/ 55 w 56"/>
                  <a:gd name="T3" fmla="*/ 4 h 27"/>
                  <a:gd name="T4" fmla="*/ 53 w 56"/>
                  <a:gd name="T5" fmla="*/ 2 h 27"/>
                  <a:gd name="T6" fmla="*/ 2 w 56"/>
                  <a:gd name="T7" fmla="*/ 23 h 27"/>
                  <a:gd name="T8" fmla="*/ 4 w 56"/>
                  <a:gd name="T9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27">
                    <a:moveTo>
                      <a:pt x="4" y="26"/>
                    </a:moveTo>
                    <a:cubicBezTo>
                      <a:pt x="21" y="18"/>
                      <a:pt x="41" y="18"/>
                      <a:pt x="55" y="4"/>
                    </a:cubicBezTo>
                    <a:cubicBezTo>
                      <a:pt x="56" y="2"/>
                      <a:pt x="54" y="0"/>
                      <a:pt x="53" y="2"/>
                    </a:cubicBezTo>
                    <a:cubicBezTo>
                      <a:pt x="38" y="14"/>
                      <a:pt x="19" y="15"/>
                      <a:pt x="2" y="23"/>
                    </a:cubicBezTo>
                    <a:cubicBezTo>
                      <a:pt x="0" y="24"/>
                      <a:pt x="2" y="27"/>
                      <a:pt x="4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221" name="chenying0907 81"/>
              <p:cNvSpPr/>
              <p:nvPr/>
            </p:nvSpPr>
            <p:spPr bwMode="auto">
              <a:xfrm>
                <a:off x="6059488" y="1247776"/>
                <a:ext cx="125413" cy="41275"/>
              </a:xfrm>
              <a:custGeom>
                <a:avLst/>
                <a:gdLst>
                  <a:gd name="T0" fmla="*/ 6 w 121"/>
                  <a:gd name="T1" fmla="*/ 38 h 40"/>
                  <a:gd name="T2" fmla="*/ 115 w 121"/>
                  <a:gd name="T3" fmla="*/ 13 h 40"/>
                  <a:gd name="T4" fmla="*/ 113 w 121"/>
                  <a:gd name="T5" fmla="*/ 0 h 40"/>
                  <a:gd name="T6" fmla="*/ 3 w 121"/>
                  <a:gd name="T7" fmla="*/ 34 h 40"/>
                  <a:gd name="T8" fmla="*/ 6 w 121"/>
                  <a:gd name="T9" fmla="*/ 38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1" h="40">
                    <a:moveTo>
                      <a:pt x="6" y="38"/>
                    </a:moveTo>
                    <a:cubicBezTo>
                      <a:pt x="40" y="23"/>
                      <a:pt x="79" y="25"/>
                      <a:pt x="115" y="13"/>
                    </a:cubicBezTo>
                    <a:cubicBezTo>
                      <a:pt x="121" y="11"/>
                      <a:pt x="121" y="0"/>
                      <a:pt x="113" y="0"/>
                    </a:cubicBezTo>
                    <a:cubicBezTo>
                      <a:pt x="72" y="3"/>
                      <a:pt x="37" y="11"/>
                      <a:pt x="3" y="34"/>
                    </a:cubicBezTo>
                    <a:cubicBezTo>
                      <a:pt x="0" y="36"/>
                      <a:pt x="3" y="40"/>
                      <a:pt x="6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222" name="chenying0907 82"/>
              <p:cNvSpPr/>
              <p:nvPr/>
            </p:nvSpPr>
            <p:spPr bwMode="auto">
              <a:xfrm>
                <a:off x="6319838" y="1225551"/>
                <a:ext cx="120650" cy="30163"/>
              </a:xfrm>
              <a:custGeom>
                <a:avLst/>
                <a:gdLst>
                  <a:gd name="T0" fmla="*/ 8 w 116"/>
                  <a:gd name="T1" fmla="*/ 25 h 28"/>
                  <a:gd name="T2" fmla="*/ 108 w 116"/>
                  <a:gd name="T3" fmla="*/ 27 h 28"/>
                  <a:gd name="T4" fmla="*/ 110 w 116"/>
                  <a:gd name="T5" fmla="*/ 15 h 28"/>
                  <a:gd name="T6" fmla="*/ 4 w 116"/>
                  <a:gd name="T7" fmla="*/ 17 h 28"/>
                  <a:gd name="T8" fmla="*/ 8 w 116"/>
                  <a:gd name="T9" fmla="*/ 25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6" h="28">
                    <a:moveTo>
                      <a:pt x="8" y="25"/>
                    </a:moveTo>
                    <a:cubicBezTo>
                      <a:pt x="41" y="16"/>
                      <a:pt x="74" y="23"/>
                      <a:pt x="108" y="27"/>
                    </a:cubicBezTo>
                    <a:cubicBezTo>
                      <a:pt x="115" y="28"/>
                      <a:pt x="116" y="17"/>
                      <a:pt x="110" y="15"/>
                    </a:cubicBezTo>
                    <a:cubicBezTo>
                      <a:pt x="72" y="4"/>
                      <a:pt x="40" y="0"/>
                      <a:pt x="4" y="17"/>
                    </a:cubicBezTo>
                    <a:cubicBezTo>
                      <a:pt x="0" y="19"/>
                      <a:pt x="3" y="26"/>
                      <a:pt x="8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223" name="chenying0907 83"/>
              <p:cNvSpPr/>
              <p:nvPr/>
            </p:nvSpPr>
            <p:spPr bwMode="auto">
              <a:xfrm>
                <a:off x="6584951" y="1241426"/>
                <a:ext cx="109538" cy="19050"/>
              </a:xfrm>
              <a:custGeom>
                <a:avLst/>
                <a:gdLst>
                  <a:gd name="T0" fmla="*/ 5 w 106"/>
                  <a:gd name="T1" fmla="*/ 9 h 18"/>
                  <a:gd name="T2" fmla="*/ 98 w 106"/>
                  <a:gd name="T3" fmla="*/ 17 h 18"/>
                  <a:gd name="T4" fmla="*/ 100 w 106"/>
                  <a:gd name="T5" fmla="*/ 9 h 18"/>
                  <a:gd name="T6" fmla="*/ 5 w 106"/>
                  <a:gd name="T7" fmla="*/ 2 h 18"/>
                  <a:gd name="T8" fmla="*/ 5 w 106"/>
                  <a:gd name="T9" fmla="*/ 9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6" h="18">
                    <a:moveTo>
                      <a:pt x="5" y="9"/>
                    </a:moveTo>
                    <a:cubicBezTo>
                      <a:pt x="35" y="11"/>
                      <a:pt x="68" y="12"/>
                      <a:pt x="98" y="17"/>
                    </a:cubicBezTo>
                    <a:cubicBezTo>
                      <a:pt x="103" y="18"/>
                      <a:pt x="106" y="10"/>
                      <a:pt x="100" y="9"/>
                    </a:cubicBezTo>
                    <a:cubicBezTo>
                      <a:pt x="68" y="0"/>
                      <a:pt x="38" y="1"/>
                      <a:pt x="5" y="2"/>
                    </a:cubicBezTo>
                    <a:cubicBezTo>
                      <a:pt x="0" y="2"/>
                      <a:pt x="0" y="9"/>
                      <a:pt x="5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224" name="chenying0907 84"/>
              <p:cNvSpPr/>
              <p:nvPr/>
            </p:nvSpPr>
            <p:spPr bwMode="auto">
              <a:xfrm>
                <a:off x="6799263" y="1285876"/>
                <a:ext cx="117475" cy="47625"/>
              </a:xfrm>
              <a:custGeom>
                <a:avLst/>
                <a:gdLst>
                  <a:gd name="T0" fmla="*/ 5 w 112"/>
                  <a:gd name="T1" fmla="*/ 11 h 45"/>
                  <a:gd name="T2" fmla="*/ 100 w 112"/>
                  <a:gd name="T3" fmla="*/ 42 h 45"/>
                  <a:gd name="T4" fmla="*/ 105 w 112"/>
                  <a:gd name="T5" fmla="*/ 29 h 45"/>
                  <a:gd name="T6" fmla="*/ 8 w 112"/>
                  <a:gd name="T7" fmla="*/ 1 h 45"/>
                  <a:gd name="T8" fmla="*/ 5 w 112"/>
                  <a:gd name="T9" fmla="*/ 11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2" h="45">
                    <a:moveTo>
                      <a:pt x="5" y="11"/>
                    </a:moveTo>
                    <a:cubicBezTo>
                      <a:pt x="35" y="25"/>
                      <a:pt x="69" y="29"/>
                      <a:pt x="100" y="42"/>
                    </a:cubicBezTo>
                    <a:cubicBezTo>
                      <a:pt x="107" y="45"/>
                      <a:pt x="112" y="33"/>
                      <a:pt x="105" y="29"/>
                    </a:cubicBezTo>
                    <a:cubicBezTo>
                      <a:pt x="76" y="13"/>
                      <a:pt x="41" y="2"/>
                      <a:pt x="8" y="1"/>
                    </a:cubicBezTo>
                    <a:cubicBezTo>
                      <a:pt x="2" y="0"/>
                      <a:pt x="0" y="9"/>
                      <a:pt x="5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225" name="chenying0907 85"/>
              <p:cNvSpPr/>
              <p:nvPr/>
            </p:nvSpPr>
            <p:spPr bwMode="auto">
              <a:xfrm>
                <a:off x="6962776" y="1343026"/>
                <a:ext cx="122238" cy="44450"/>
              </a:xfrm>
              <a:custGeom>
                <a:avLst/>
                <a:gdLst>
                  <a:gd name="T0" fmla="*/ 3 w 117"/>
                  <a:gd name="T1" fmla="*/ 4 h 43"/>
                  <a:gd name="T2" fmla="*/ 109 w 117"/>
                  <a:gd name="T3" fmla="*/ 41 h 43"/>
                  <a:gd name="T4" fmla="*/ 113 w 117"/>
                  <a:gd name="T5" fmla="*/ 35 h 43"/>
                  <a:gd name="T6" fmla="*/ 3 w 117"/>
                  <a:gd name="T7" fmla="*/ 0 h 43"/>
                  <a:gd name="T8" fmla="*/ 3 w 117"/>
                  <a:gd name="T9" fmla="*/ 4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7" h="43">
                    <a:moveTo>
                      <a:pt x="3" y="4"/>
                    </a:moveTo>
                    <a:cubicBezTo>
                      <a:pt x="41" y="6"/>
                      <a:pt x="76" y="23"/>
                      <a:pt x="109" y="41"/>
                    </a:cubicBezTo>
                    <a:cubicBezTo>
                      <a:pt x="113" y="43"/>
                      <a:pt x="117" y="37"/>
                      <a:pt x="113" y="35"/>
                    </a:cubicBezTo>
                    <a:cubicBezTo>
                      <a:pt x="79" y="13"/>
                      <a:pt x="43" y="0"/>
                      <a:pt x="3" y="0"/>
                    </a:cubicBezTo>
                    <a:cubicBezTo>
                      <a:pt x="0" y="0"/>
                      <a:pt x="0" y="4"/>
                      <a:pt x="3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226" name="chenying0907 86"/>
              <p:cNvSpPr/>
              <p:nvPr/>
            </p:nvSpPr>
            <p:spPr bwMode="auto">
              <a:xfrm>
                <a:off x="7148513" y="1409701"/>
                <a:ext cx="104775" cy="49213"/>
              </a:xfrm>
              <a:custGeom>
                <a:avLst/>
                <a:gdLst>
                  <a:gd name="T0" fmla="*/ 3 w 101"/>
                  <a:gd name="T1" fmla="*/ 6 h 47"/>
                  <a:gd name="T2" fmla="*/ 90 w 101"/>
                  <a:gd name="T3" fmla="*/ 45 h 47"/>
                  <a:gd name="T4" fmla="*/ 96 w 101"/>
                  <a:gd name="T5" fmla="*/ 35 h 47"/>
                  <a:gd name="T6" fmla="*/ 4 w 101"/>
                  <a:gd name="T7" fmla="*/ 0 h 47"/>
                  <a:gd name="T8" fmla="*/ 3 w 101"/>
                  <a:gd name="T9" fmla="*/ 6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1" h="47">
                    <a:moveTo>
                      <a:pt x="3" y="6"/>
                    </a:moveTo>
                    <a:cubicBezTo>
                      <a:pt x="31" y="18"/>
                      <a:pt x="59" y="37"/>
                      <a:pt x="90" y="45"/>
                    </a:cubicBezTo>
                    <a:cubicBezTo>
                      <a:pt x="95" y="47"/>
                      <a:pt x="101" y="39"/>
                      <a:pt x="96" y="35"/>
                    </a:cubicBezTo>
                    <a:cubicBezTo>
                      <a:pt x="70" y="15"/>
                      <a:pt x="36" y="3"/>
                      <a:pt x="4" y="0"/>
                    </a:cubicBezTo>
                    <a:cubicBezTo>
                      <a:pt x="1" y="0"/>
                      <a:pt x="0" y="4"/>
                      <a:pt x="3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227" name="chenying0907 87"/>
              <p:cNvSpPr/>
              <p:nvPr/>
            </p:nvSpPr>
            <p:spPr bwMode="auto">
              <a:xfrm>
                <a:off x="7273926" y="1504951"/>
                <a:ext cx="114300" cy="74613"/>
              </a:xfrm>
              <a:custGeom>
                <a:avLst/>
                <a:gdLst>
                  <a:gd name="T0" fmla="*/ 6 w 110"/>
                  <a:gd name="T1" fmla="*/ 10 h 71"/>
                  <a:gd name="T2" fmla="*/ 55 w 110"/>
                  <a:gd name="T3" fmla="*/ 40 h 71"/>
                  <a:gd name="T4" fmla="*/ 99 w 110"/>
                  <a:gd name="T5" fmla="*/ 67 h 71"/>
                  <a:gd name="T6" fmla="*/ 104 w 110"/>
                  <a:gd name="T7" fmla="*/ 58 h 71"/>
                  <a:gd name="T8" fmla="*/ 9 w 110"/>
                  <a:gd name="T9" fmla="*/ 0 h 71"/>
                  <a:gd name="T10" fmla="*/ 6 w 110"/>
                  <a:gd name="T11" fmla="*/ 10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0" h="71">
                    <a:moveTo>
                      <a:pt x="6" y="10"/>
                    </a:moveTo>
                    <a:cubicBezTo>
                      <a:pt x="24" y="16"/>
                      <a:pt x="41" y="28"/>
                      <a:pt x="55" y="40"/>
                    </a:cubicBezTo>
                    <a:cubicBezTo>
                      <a:pt x="69" y="51"/>
                      <a:pt x="83" y="59"/>
                      <a:pt x="99" y="67"/>
                    </a:cubicBezTo>
                    <a:cubicBezTo>
                      <a:pt x="105" y="71"/>
                      <a:pt x="110" y="62"/>
                      <a:pt x="104" y="58"/>
                    </a:cubicBezTo>
                    <a:cubicBezTo>
                      <a:pt x="73" y="35"/>
                      <a:pt x="49" y="6"/>
                      <a:pt x="9" y="0"/>
                    </a:cubicBezTo>
                    <a:cubicBezTo>
                      <a:pt x="3" y="0"/>
                      <a:pt x="0" y="8"/>
                      <a:pt x="6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228" name="chenying0907 88"/>
              <p:cNvSpPr/>
              <p:nvPr/>
            </p:nvSpPr>
            <p:spPr bwMode="auto">
              <a:xfrm>
                <a:off x="7424738" y="1631951"/>
                <a:ext cx="88900" cy="96838"/>
              </a:xfrm>
              <a:custGeom>
                <a:avLst/>
                <a:gdLst>
                  <a:gd name="T0" fmla="*/ 3 w 85"/>
                  <a:gd name="T1" fmla="*/ 9 h 93"/>
                  <a:gd name="T2" fmla="*/ 75 w 85"/>
                  <a:gd name="T3" fmla="*/ 89 h 93"/>
                  <a:gd name="T4" fmla="*/ 83 w 85"/>
                  <a:gd name="T5" fmla="*/ 83 h 93"/>
                  <a:gd name="T6" fmla="*/ 8 w 85"/>
                  <a:gd name="T7" fmla="*/ 2 h 93"/>
                  <a:gd name="T8" fmla="*/ 3 w 85"/>
                  <a:gd name="T9" fmla="*/ 9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5" h="93">
                    <a:moveTo>
                      <a:pt x="3" y="9"/>
                    </a:moveTo>
                    <a:cubicBezTo>
                      <a:pt x="28" y="35"/>
                      <a:pt x="50" y="63"/>
                      <a:pt x="75" y="89"/>
                    </a:cubicBezTo>
                    <a:cubicBezTo>
                      <a:pt x="79" y="93"/>
                      <a:pt x="85" y="88"/>
                      <a:pt x="83" y="83"/>
                    </a:cubicBezTo>
                    <a:cubicBezTo>
                      <a:pt x="64" y="52"/>
                      <a:pt x="41" y="20"/>
                      <a:pt x="8" y="2"/>
                    </a:cubicBezTo>
                    <a:cubicBezTo>
                      <a:pt x="4" y="0"/>
                      <a:pt x="0" y="5"/>
                      <a:pt x="3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229" name="chenying0907 89"/>
              <p:cNvSpPr/>
              <p:nvPr/>
            </p:nvSpPr>
            <p:spPr bwMode="auto">
              <a:xfrm>
                <a:off x="7540626" y="1792288"/>
                <a:ext cx="53975" cy="84138"/>
              </a:xfrm>
              <a:custGeom>
                <a:avLst/>
                <a:gdLst>
                  <a:gd name="T0" fmla="*/ 2 w 52"/>
                  <a:gd name="T1" fmla="*/ 4 h 81"/>
                  <a:gd name="T2" fmla="*/ 22 w 52"/>
                  <a:gd name="T3" fmla="*/ 44 h 81"/>
                  <a:gd name="T4" fmla="*/ 45 w 52"/>
                  <a:gd name="T5" fmla="*/ 78 h 81"/>
                  <a:gd name="T6" fmla="*/ 50 w 52"/>
                  <a:gd name="T7" fmla="*/ 74 h 81"/>
                  <a:gd name="T8" fmla="*/ 32 w 52"/>
                  <a:gd name="T9" fmla="*/ 39 h 81"/>
                  <a:gd name="T10" fmla="*/ 6 w 52"/>
                  <a:gd name="T11" fmla="*/ 2 h 81"/>
                  <a:gd name="T12" fmla="*/ 2 w 52"/>
                  <a:gd name="T13" fmla="*/ 4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" h="81">
                    <a:moveTo>
                      <a:pt x="2" y="4"/>
                    </a:moveTo>
                    <a:cubicBezTo>
                      <a:pt x="9" y="17"/>
                      <a:pt x="15" y="31"/>
                      <a:pt x="22" y="44"/>
                    </a:cubicBezTo>
                    <a:cubicBezTo>
                      <a:pt x="29" y="56"/>
                      <a:pt x="36" y="67"/>
                      <a:pt x="45" y="78"/>
                    </a:cubicBezTo>
                    <a:cubicBezTo>
                      <a:pt x="47" y="81"/>
                      <a:pt x="52" y="77"/>
                      <a:pt x="50" y="74"/>
                    </a:cubicBezTo>
                    <a:cubicBezTo>
                      <a:pt x="44" y="62"/>
                      <a:pt x="38" y="50"/>
                      <a:pt x="32" y="39"/>
                    </a:cubicBezTo>
                    <a:cubicBezTo>
                      <a:pt x="24" y="25"/>
                      <a:pt x="14" y="14"/>
                      <a:pt x="6" y="2"/>
                    </a:cubicBezTo>
                    <a:cubicBezTo>
                      <a:pt x="4" y="0"/>
                      <a:pt x="0" y="2"/>
                      <a:pt x="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230" name="chenying0907 90"/>
              <p:cNvSpPr/>
              <p:nvPr/>
            </p:nvSpPr>
            <p:spPr bwMode="auto">
              <a:xfrm>
                <a:off x="7627938" y="1963738"/>
                <a:ext cx="57150" cy="109538"/>
              </a:xfrm>
              <a:custGeom>
                <a:avLst/>
                <a:gdLst>
                  <a:gd name="T0" fmla="*/ 2 w 55"/>
                  <a:gd name="T1" fmla="*/ 6 h 106"/>
                  <a:gd name="T2" fmla="*/ 45 w 55"/>
                  <a:gd name="T3" fmla="*/ 102 h 106"/>
                  <a:gd name="T4" fmla="*/ 53 w 55"/>
                  <a:gd name="T5" fmla="*/ 98 h 106"/>
                  <a:gd name="T6" fmla="*/ 9 w 55"/>
                  <a:gd name="T7" fmla="*/ 3 h 106"/>
                  <a:gd name="T8" fmla="*/ 2 w 55"/>
                  <a:gd name="T9" fmla="*/ 6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5" h="106">
                    <a:moveTo>
                      <a:pt x="2" y="6"/>
                    </a:moveTo>
                    <a:cubicBezTo>
                      <a:pt x="14" y="39"/>
                      <a:pt x="30" y="70"/>
                      <a:pt x="45" y="102"/>
                    </a:cubicBezTo>
                    <a:cubicBezTo>
                      <a:pt x="47" y="106"/>
                      <a:pt x="55" y="103"/>
                      <a:pt x="53" y="98"/>
                    </a:cubicBezTo>
                    <a:cubicBezTo>
                      <a:pt x="42" y="65"/>
                      <a:pt x="28" y="33"/>
                      <a:pt x="9" y="3"/>
                    </a:cubicBezTo>
                    <a:cubicBezTo>
                      <a:pt x="7" y="0"/>
                      <a:pt x="0" y="2"/>
                      <a:pt x="2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231" name="chenying0907 91"/>
              <p:cNvSpPr/>
              <p:nvPr/>
            </p:nvSpPr>
            <p:spPr bwMode="auto">
              <a:xfrm>
                <a:off x="7700963" y="2119313"/>
                <a:ext cx="49213" cy="73025"/>
              </a:xfrm>
              <a:custGeom>
                <a:avLst/>
                <a:gdLst>
                  <a:gd name="T0" fmla="*/ 2 w 47"/>
                  <a:gd name="T1" fmla="*/ 9 h 70"/>
                  <a:gd name="T2" fmla="*/ 32 w 47"/>
                  <a:gd name="T3" fmla="*/ 63 h 70"/>
                  <a:gd name="T4" fmla="*/ 43 w 47"/>
                  <a:gd name="T5" fmla="*/ 54 h 70"/>
                  <a:gd name="T6" fmla="*/ 13 w 47"/>
                  <a:gd name="T7" fmla="*/ 4 h 70"/>
                  <a:gd name="T8" fmla="*/ 2 w 47"/>
                  <a:gd name="T9" fmla="*/ 9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7" h="70">
                    <a:moveTo>
                      <a:pt x="2" y="9"/>
                    </a:moveTo>
                    <a:cubicBezTo>
                      <a:pt x="9" y="29"/>
                      <a:pt x="18" y="47"/>
                      <a:pt x="32" y="63"/>
                    </a:cubicBezTo>
                    <a:cubicBezTo>
                      <a:pt x="37" y="70"/>
                      <a:pt x="47" y="61"/>
                      <a:pt x="43" y="54"/>
                    </a:cubicBezTo>
                    <a:cubicBezTo>
                      <a:pt x="34" y="37"/>
                      <a:pt x="24" y="20"/>
                      <a:pt x="13" y="4"/>
                    </a:cubicBezTo>
                    <a:cubicBezTo>
                      <a:pt x="9" y="0"/>
                      <a:pt x="0" y="2"/>
                      <a:pt x="2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232" name="chenying0907 92"/>
              <p:cNvSpPr/>
              <p:nvPr/>
            </p:nvSpPr>
            <p:spPr bwMode="auto">
              <a:xfrm>
                <a:off x="8164513" y="3827463"/>
                <a:ext cx="123825" cy="60325"/>
              </a:xfrm>
              <a:custGeom>
                <a:avLst/>
                <a:gdLst>
                  <a:gd name="T0" fmla="*/ 1 w 118"/>
                  <a:gd name="T1" fmla="*/ 59 h 59"/>
                  <a:gd name="T2" fmla="*/ 115 w 118"/>
                  <a:gd name="T3" fmla="*/ 6 h 59"/>
                  <a:gd name="T4" fmla="*/ 112 w 118"/>
                  <a:gd name="T5" fmla="*/ 0 h 59"/>
                  <a:gd name="T6" fmla="*/ 0 w 118"/>
                  <a:gd name="T7" fmla="*/ 58 h 59"/>
                  <a:gd name="T8" fmla="*/ 1 w 118"/>
                  <a:gd name="T9" fmla="*/ 5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8" h="59">
                    <a:moveTo>
                      <a:pt x="1" y="59"/>
                    </a:moveTo>
                    <a:cubicBezTo>
                      <a:pt x="41" y="56"/>
                      <a:pt x="81" y="26"/>
                      <a:pt x="115" y="6"/>
                    </a:cubicBezTo>
                    <a:cubicBezTo>
                      <a:pt x="118" y="4"/>
                      <a:pt x="116" y="0"/>
                      <a:pt x="112" y="0"/>
                    </a:cubicBezTo>
                    <a:cubicBezTo>
                      <a:pt x="73" y="9"/>
                      <a:pt x="33" y="35"/>
                      <a:pt x="0" y="58"/>
                    </a:cubicBezTo>
                    <a:cubicBezTo>
                      <a:pt x="0" y="58"/>
                      <a:pt x="0" y="59"/>
                      <a:pt x="1" y="5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</p:grpSp>
      </p:grpSp>
      <p:grpSp>
        <p:nvGrpSpPr>
          <p:cNvPr id="7" name="PA_chenying0907 6"/>
          <p:cNvGrpSpPr/>
          <p:nvPr>
            <p:custDataLst>
              <p:tags r:id="rId4"/>
            </p:custDataLst>
          </p:nvPr>
        </p:nvGrpSpPr>
        <p:grpSpPr>
          <a:xfrm rot="626096" flipH="1">
            <a:off x="7799705" y="3709035"/>
            <a:ext cx="3552825" cy="2731770"/>
            <a:chOff x="3246438" y="1068388"/>
            <a:chExt cx="5711825" cy="4678363"/>
          </a:xfrm>
          <a:solidFill>
            <a:schemeClr val="tx1"/>
          </a:solidFill>
        </p:grpSpPr>
        <p:sp>
          <p:nvSpPr>
            <p:cNvPr id="55" name="chenying0907 5"/>
            <p:cNvSpPr/>
            <p:nvPr/>
          </p:nvSpPr>
          <p:spPr bwMode="auto">
            <a:xfrm>
              <a:off x="3251201" y="3335338"/>
              <a:ext cx="1773238" cy="1609725"/>
            </a:xfrm>
            <a:custGeom>
              <a:avLst/>
              <a:gdLst>
                <a:gd name="T0" fmla="*/ 1697 w 1708"/>
                <a:gd name="T1" fmla="*/ 1365 h 1551"/>
                <a:gd name="T2" fmla="*/ 1422 w 1708"/>
                <a:gd name="T3" fmla="*/ 1470 h 1551"/>
                <a:gd name="T4" fmla="*/ 1072 w 1708"/>
                <a:gd name="T5" fmla="*/ 1471 h 1551"/>
                <a:gd name="T6" fmla="*/ 478 w 1708"/>
                <a:gd name="T7" fmla="*/ 1262 h 1551"/>
                <a:gd name="T8" fmla="*/ 166 w 1708"/>
                <a:gd name="T9" fmla="*/ 672 h 1551"/>
                <a:gd name="T10" fmla="*/ 422 w 1708"/>
                <a:gd name="T11" fmla="*/ 54 h 1551"/>
                <a:gd name="T12" fmla="*/ 393 w 1708"/>
                <a:gd name="T13" fmla="*/ 16 h 1551"/>
                <a:gd name="T14" fmla="*/ 349 w 1708"/>
                <a:gd name="T15" fmla="*/ 1214 h 1551"/>
                <a:gd name="T16" fmla="*/ 906 w 1708"/>
                <a:gd name="T17" fmla="*/ 1500 h 1551"/>
                <a:gd name="T18" fmla="*/ 1579 w 1708"/>
                <a:gd name="T19" fmla="*/ 1467 h 1551"/>
                <a:gd name="T20" fmla="*/ 1704 w 1708"/>
                <a:gd name="T21" fmla="*/ 1373 h 1551"/>
                <a:gd name="T22" fmla="*/ 1697 w 1708"/>
                <a:gd name="T23" fmla="*/ 1365 h 15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08" h="1551">
                  <a:moveTo>
                    <a:pt x="1697" y="1365"/>
                  </a:moveTo>
                  <a:cubicBezTo>
                    <a:pt x="1630" y="1437"/>
                    <a:pt x="1515" y="1458"/>
                    <a:pt x="1422" y="1470"/>
                  </a:cubicBezTo>
                  <a:cubicBezTo>
                    <a:pt x="1307" y="1486"/>
                    <a:pt x="1188" y="1481"/>
                    <a:pt x="1072" y="1471"/>
                  </a:cubicBezTo>
                  <a:cubicBezTo>
                    <a:pt x="854" y="1452"/>
                    <a:pt x="649" y="1407"/>
                    <a:pt x="478" y="1262"/>
                  </a:cubicBezTo>
                  <a:cubicBezTo>
                    <a:pt x="305" y="1115"/>
                    <a:pt x="190" y="898"/>
                    <a:pt x="166" y="672"/>
                  </a:cubicBezTo>
                  <a:cubicBezTo>
                    <a:pt x="142" y="434"/>
                    <a:pt x="242" y="210"/>
                    <a:pt x="422" y="54"/>
                  </a:cubicBezTo>
                  <a:cubicBezTo>
                    <a:pt x="442" y="36"/>
                    <a:pt x="414" y="0"/>
                    <a:pt x="393" y="16"/>
                  </a:cubicBezTo>
                  <a:cubicBezTo>
                    <a:pt x="0" y="317"/>
                    <a:pt x="41" y="866"/>
                    <a:pt x="349" y="1214"/>
                  </a:cubicBezTo>
                  <a:cubicBezTo>
                    <a:pt x="495" y="1380"/>
                    <a:pt x="690" y="1468"/>
                    <a:pt x="906" y="1500"/>
                  </a:cubicBezTo>
                  <a:cubicBezTo>
                    <a:pt x="1121" y="1532"/>
                    <a:pt x="1372" y="1551"/>
                    <a:pt x="1579" y="1467"/>
                  </a:cubicBezTo>
                  <a:cubicBezTo>
                    <a:pt x="1629" y="1447"/>
                    <a:pt x="1671" y="1415"/>
                    <a:pt x="1704" y="1373"/>
                  </a:cubicBezTo>
                  <a:cubicBezTo>
                    <a:pt x="1708" y="1368"/>
                    <a:pt x="1702" y="1361"/>
                    <a:pt x="1697" y="13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3200"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  <p:sp>
          <p:nvSpPr>
            <p:cNvPr id="56" name="chenying0907 6"/>
            <p:cNvSpPr/>
            <p:nvPr/>
          </p:nvSpPr>
          <p:spPr bwMode="auto">
            <a:xfrm>
              <a:off x="3246438" y="1457326"/>
              <a:ext cx="2112963" cy="1933575"/>
            </a:xfrm>
            <a:custGeom>
              <a:avLst/>
              <a:gdLst>
                <a:gd name="T0" fmla="*/ 394 w 2035"/>
                <a:gd name="T1" fmla="*/ 1839 h 1862"/>
                <a:gd name="T2" fmla="*/ 299 w 2035"/>
                <a:gd name="T3" fmla="*/ 1656 h 1862"/>
                <a:gd name="T4" fmla="*/ 221 w 2035"/>
                <a:gd name="T5" fmla="*/ 1452 h 1862"/>
                <a:gd name="T6" fmla="*/ 241 w 2035"/>
                <a:gd name="T7" fmla="*/ 997 h 1862"/>
                <a:gd name="T8" fmla="*/ 650 w 2035"/>
                <a:gd name="T9" fmla="*/ 365 h 1862"/>
                <a:gd name="T10" fmla="*/ 1301 w 2035"/>
                <a:gd name="T11" fmla="*/ 65 h 1862"/>
                <a:gd name="T12" fmla="*/ 1991 w 2035"/>
                <a:gd name="T13" fmla="*/ 323 h 1862"/>
                <a:gd name="T14" fmla="*/ 2019 w 2035"/>
                <a:gd name="T15" fmla="*/ 295 h 1862"/>
                <a:gd name="T16" fmla="*/ 1371 w 2035"/>
                <a:gd name="T17" fmla="*/ 0 h 1862"/>
                <a:gd name="T18" fmla="*/ 709 w 2035"/>
                <a:gd name="T19" fmla="*/ 241 h 1862"/>
                <a:gd name="T20" fmla="*/ 226 w 2035"/>
                <a:gd name="T21" fmla="*/ 1619 h 1862"/>
                <a:gd name="T22" fmla="*/ 375 w 2035"/>
                <a:gd name="T23" fmla="*/ 1851 h 1862"/>
                <a:gd name="T24" fmla="*/ 394 w 2035"/>
                <a:gd name="T25" fmla="*/ 1839 h 18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35" h="1862">
                  <a:moveTo>
                    <a:pt x="394" y="1839"/>
                  </a:moveTo>
                  <a:cubicBezTo>
                    <a:pt x="360" y="1781"/>
                    <a:pt x="330" y="1716"/>
                    <a:pt x="299" y="1656"/>
                  </a:cubicBezTo>
                  <a:cubicBezTo>
                    <a:pt x="266" y="1591"/>
                    <a:pt x="240" y="1523"/>
                    <a:pt x="221" y="1452"/>
                  </a:cubicBezTo>
                  <a:cubicBezTo>
                    <a:pt x="181" y="1301"/>
                    <a:pt x="199" y="1146"/>
                    <a:pt x="241" y="997"/>
                  </a:cubicBezTo>
                  <a:cubicBezTo>
                    <a:pt x="310" y="752"/>
                    <a:pt x="461" y="533"/>
                    <a:pt x="650" y="365"/>
                  </a:cubicBezTo>
                  <a:cubicBezTo>
                    <a:pt x="830" y="204"/>
                    <a:pt x="1059" y="88"/>
                    <a:pt x="1301" y="65"/>
                  </a:cubicBezTo>
                  <a:cubicBezTo>
                    <a:pt x="1565" y="40"/>
                    <a:pt x="1795" y="154"/>
                    <a:pt x="1991" y="323"/>
                  </a:cubicBezTo>
                  <a:cubicBezTo>
                    <a:pt x="2010" y="340"/>
                    <a:pt x="2035" y="315"/>
                    <a:pt x="2019" y="295"/>
                  </a:cubicBezTo>
                  <a:cubicBezTo>
                    <a:pt x="1859" y="102"/>
                    <a:pt x="1621" y="0"/>
                    <a:pt x="1371" y="0"/>
                  </a:cubicBezTo>
                  <a:cubicBezTo>
                    <a:pt x="1131" y="0"/>
                    <a:pt x="899" y="101"/>
                    <a:pt x="709" y="241"/>
                  </a:cubicBezTo>
                  <a:cubicBezTo>
                    <a:pt x="298" y="545"/>
                    <a:pt x="0" y="1121"/>
                    <a:pt x="226" y="1619"/>
                  </a:cubicBezTo>
                  <a:cubicBezTo>
                    <a:pt x="266" y="1706"/>
                    <a:pt x="320" y="1775"/>
                    <a:pt x="375" y="1851"/>
                  </a:cubicBezTo>
                  <a:cubicBezTo>
                    <a:pt x="384" y="1862"/>
                    <a:pt x="402" y="1852"/>
                    <a:pt x="394" y="18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3200"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  <p:sp>
          <p:nvSpPr>
            <p:cNvPr id="57" name="chenying0907 7"/>
            <p:cNvSpPr/>
            <p:nvPr/>
          </p:nvSpPr>
          <p:spPr bwMode="auto">
            <a:xfrm>
              <a:off x="5292726" y="1068388"/>
              <a:ext cx="2541588" cy="1016000"/>
            </a:xfrm>
            <a:custGeom>
              <a:avLst/>
              <a:gdLst>
                <a:gd name="T0" fmla="*/ 38 w 2447"/>
                <a:gd name="T1" fmla="*/ 664 h 979"/>
                <a:gd name="T2" fmla="*/ 1375 w 2447"/>
                <a:gd name="T3" fmla="*/ 104 h 979"/>
                <a:gd name="T4" fmla="*/ 2005 w 2447"/>
                <a:gd name="T5" fmla="*/ 373 h 979"/>
                <a:gd name="T6" fmla="*/ 2402 w 2447"/>
                <a:gd name="T7" fmla="*/ 953 h 979"/>
                <a:gd name="T8" fmla="*/ 2442 w 2447"/>
                <a:gd name="T9" fmla="*/ 943 h 979"/>
                <a:gd name="T10" fmla="*/ 1377 w 2447"/>
                <a:gd name="T11" fmla="*/ 41 h 979"/>
                <a:gd name="T12" fmla="*/ 622 w 2447"/>
                <a:gd name="T13" fmla="*/ 99 h 979"/>
                <a:gd name="T14" fmla="*/ 15 w 2447"/>
                <a:gd name="T15" fmla="*/ 622 h 979"/>
                <a:gd name="T16" fmla="*/ 6 w 2447"/>
                <a:gd name="T17" fmla="*/ 656 h 979"/>
                <a:gd name="T18" fmla="*/ 38 w 2447"/>
                <a:gd name="T19" fmla="*/ 664 h 9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47" h="979">
                  <a:moveTo>
                    <a:pt x="38" y="664"/>
                  </a:moveTo>
                  <a:cubicBezTo>
                    <a:pt x="235" y="159"/>
                    <a:pt x="897" y="25"/>
                    <a:pt x="1375" y="104"/>
                  </a:cubicBezTo>
                  <a:cubicBezTo>
                    <a:pt x="1602" y="141"/>
                    <a:pt x="1823" y="231"/>
                    <a:pt x="2005" y="373"/>
                  </a:cubicBezTo>
                  <a:cubicBezTo>
                    <a:pt x="2195" y="521"/>
                    <a:pt x="2325" y="727"/>
                    <a:pt x="2402" y="953"/>
                  </a:cubicBezTo>
                  <a:cubicBezTo>
                    <a:pt x="2411" y="979"/>
                    <a:pt x="2447" y="968"/>
                    <a:pt x="2442" y="943"/>
                  </a:cubicBezTo>
                  <a:cubicBezTo>
                    <a:pt x="2340" y="436"/>
                    <a:pt x="1862" y="118"/>
                    <a:pt x="1377" y="41"/>
                  </a:cubicBezTo>
                  <a:cubicBezTo>
                    <a:pt x="1125" y="0"/>
                    <a:pt x="864" y="21"/>
                    <a:pt x="622" y="99"/>
                  </a:cubicBezTo>
                  <a:cubicBezTo>
                    <a:pt x="370" y="180"/>
                    <a:pt x="103" y="360"/>
                    <a:pt x="15" y="622"/>
                  </a:cubicBezTo>
                  <a:cubicBezTo>
                    <a:pt x="13" y="633"/>
                    <a:pt x="10" y="645"/>
                    <a:pt x="6" y="656"/>
                  </a:cubicBezTo>
                  <a:cubicBezTo>
                    <a:pt x="0" y="676"/>
                    <a:pt x="30" y="683"/>
                    <a:pt x="38" y="6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3200"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  <p:sp>
          <p:nvSpPr>
            <p:cNvPr id="58" name="chenying0907 8"/>
            <p:cNvSpPr/>
            <p:nvPr/>
          </p:nvSpPr>
          <p:spPr bwMode="auto">
            <a:xfrm>
              <a:off x="7777163" y="1998663"/>
              <a:ext cx="1181100" cy="2060575"/>
            </a:xfrm>
            <a:custGeom>
              <a:avLst/>
              <a:gdLst>
                <a:gd name="T0" fmla="*/ 20 w 1137"/>
                <a:gd name="T1" fmla="*/ 63 h 1984"/>
                <a:gd name="T2" fmla="*/ 215 w 1137"/>
                <a:gd name="T3" fmla="*/ 53 h 1984"/>
                <a:gd name="T4" fmla="*/ 400 w 1137"/>
                <a:gd name="T5" fmla="*/ 98 h 1984"/>
                <a:gd name="T6" fmla="*/ 735 w 1137"/>
                <a:gd name="T7" fmla="*/ 336 h 1984"/>
                <a:gd name="T8" fmla="*/ 1044 w 1137"/>
                <a:gd name="T9" fmla="*/ 988 h 1984"/>
                <a:gd name="T10" fmla="*/ 897 w 1137"/>
                <a:gd name="T11" fmla="*/ 1554 h 1984"/>
                <a:gd name="T12" fmla="*/ 343 w 1137"/>
                <a:gd name="T13" fmla="*/ 1942 h 1984"/>
                <a:gd name="T14" fmla="*/ 358 w 1137"/>
                <a:gd name="T15" fmla="*/ 1980 h 1984"/>
                <a:gd name="T16" fmla="*/ 953 w 1137"/>
                <a:gd name="T17" fmla="*/ 1587 h 1984"/>
                <a:gd name="T18" fmla="*/ 1107 w 1137"/>
                <a:gd name="T19" fmla="*/ 964 h 1984"/>
                <a:gd name="T20" fmla="*/ 752 w 1137"/>
                <a:gd name="T21" fmla="*/ 266 h 1984"/>
                <a:gd name="T22" fmla="*/ 415 w 1137"/>
                <a:gd name="T23" fmla="*/ 44 h 1984"/>
                <a:gd name="T24" fmla="*/ 215 w 1137"/>
                <a:gd name="T25" fmla="*/ 2 h 1984"/>
                <a:gd name="T26" fmla="*/ 119 w 1137"/>
                <a:gd name="T27" fmla="*/ 7 h 1984"/>
                <a:gd name="T28" fmla="*/ 14 w 1137"/>
                <a:gd name="T29" fmla="*/ 41 h 1984"/>
                <a:gd name="T30" fmla="*/ 20 w 1137"/>
                <a:gd name="T31" fmla="*/ 63 h 19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137" h="1984">
                  <a:moveTo>
                    <a:pt x="20" y="63"/>
                  </a:moveTo>
                  <a:cubicBezTo>
                    <a:pt x="80" y="48"/>
                    <a:pt x="154" y="49"/>
                    <a:pt x="215" y="53"/>
                  </a:cubicBezTo>
                  <a:cubicBezTo>
                    <a:pt x="278" y="57"/>
                    <a:pt x="341" y="76"/>
                    <a:pt x="400" y="98"/>
                  </a:cubicBezTo>
                  <a:cubicBezTo>
                    <a:pt x="528" y="148"/>
                    <a:pt x="641" y="238"/>
                    <a:pt x="735" y="336"/>
                  </a:cubicBezTo>
                  <a:cubicBezTo>
                    <a:pt x="900" y="510"/>
                    <a:pt x="1016" y="750"/>
                    <a:pt x="1044" y="988"/>
                  </a:cubicBezTo>
                  <a:cubicBezTo>
                    <a:pt x="1069" y="1190"/>
                    <a:pt x="1016" y="1389"/>
                    <a:pt x="897" y="1554"/>
                  </a:cubicBezTo>
                  <a:cubicBezTo>
                    <a:pt x="757" y="1747"/>
                    <a:pt x="548" y="1839"/>
                    <a:pt x="343" y="1942"/>
                  </a:cubicBezTo>
                  <a:cubicBezTo>
                    <a:pt x="321" y="1953"/>
                    <a:pt x="337" y="1984"/>
                    <a:pt x="358" y="1980"/>
                  </a:cubicBezTo>
                  <a:cubicBezTo>
                    <a:pt x="592" y="1933"/>
                    <a:pt x="812" y="1776"/>
                    <a:pt x="953" y="1587"/>
                  </a:cubicBezTo>
                  <a:cubicBezTo>
                    <a:pt x="1086" y="1410"/>
                    <a:pt x="1137" y="1182"/>
                    <a:pt x="1107" y="964"/>
                  </a:cubicBezTo>
                  <a:cubicBezTo>
                    <a:pt x="1071" y="703"/>
                    <a:pt x="938" y="452"/>
                    <a:pt x="752" y="266"/>
                  </a:cubicBezTo>
                  <a:cubicBezTo>
                    <a:pt x="656" y="170"/>
                    <a:pt x="542" y="93"/>
                    <a:pt x="415" y="44"/>
                  </a:cubicBezTo>
                  <a:cubicBezTo>
                    <a:pt x="351" y="19"/>
                    <a:pt x="283" y="6"/>
                    <a:pt x="215" y="2"/>
                  </a:cubicBezTo>
                  <a:cubicBezTo>
                    <a:pt x="183" y="0"/>
                    <a:pt x="150" y="2"/>
                    <a:pt x="119" y="7"/>
                  </a:cubicBezTo>
                  <a:cubicBezTo>
                    <a:pt x="78" y="13"/>
                    <a:pt x="52" y="27"/>
                    <a:pt x="14" y="41"/>
                  </a:cubicBezTo>
                  <a:cubicBezTo>
                    <a:pt x="0" y="46"/>
                    <a:pt x="6" y="66"/>
                    <a:pt x="20" y="6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3200"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  <p:sp>
          <p:nvSpPr>
            <p:cNvPr id="59" name="chenying0907 9"/>
            <p:cNvSpPr/>
            <p:nvPr/>
          </p:nvSpPr>
          <p:spPr bwMode="auto">
            <a:xfrm>
              <a:off x="7016751" y="4010026"/>
              <a:ext cx="1208088" cy="1095375"/>
            </a:xfrm>
            <a:custGeom>
              <a:avLst/>
              <a:gdLst>
                <a:gd name="T0" fmla="*/ 1056 w 1164"/>
                <a:gd name="T1" fmla="*/ 16 h 1055"/>
                <a:gd name="T2" fmla="*/ 1085 w 1164"/>
                <a:gd name="T3" fmla="*/ 64 h 1055"/>
                <a:gd name="T4" fmla="*/ 1110 w 1164"/>
                <a:gd name="T5" fmla="*/ 176 h 1055"/>
                <a:gd name="T6" fmla="*/ 1081 w 1164"/>
                <a:gd name="T7" fmla="*/ 362 h 1055"/>
                <a:gd name="T8" fmla="*/ 828 w 1164"/>
                <a:gd name="T9" fmla="*/ 714 h 1055"/>
                <a:gd name="T10" fmla="*/ 30 w 1164"/>
                <a:gd name="T11" fmla="*/ 996 h 1055"/>
                <a:gd name="T12" fmla="*/ 30 w 1164"/>
                <a:gd name="T13" fmla="*/ 1042 h 1055"/>
                <a:gd name="T14" fmla="*/ 893 w 1164"/>
                <a:gd name="T15" fmla="*/ 736 h 1055"/>
                <a:gd name="T16" fmla="*/ 1143 w 1164"/>
                <a:gd name="T17" fmla="*/ 346 h 1055"/>
                <a:gd name="T18" fmla="*/ 1154 w 1164"/>
                <a:gd name="T19" fmla="*/ 140 h 1055"/>
                <a:gd name="T20" fmla="*/ 1121 w 1164"/>
                <a:gd name="T21" fmla="*/ 43 h 1055"/>
                <a:gd name="T22" fmla="*/ 1066 w 1164"/>
                <a:gd name="T23" fmla="*/ 4 h 1055"/>
                <a:gd name="T24" fmla="*/ 1056 w 1164"/>
                <a:gd name="T25" fmla="*/ 16 h 10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64" h="1055">
                  <a:moveTo>
                    <a:pt x="1056" y="16"/>
                  </a:moveTo>
                  <a:cubicBezTo>
                    <a:pt x="1068" y="25"/>
                    <a:pt x="1078" y="52"/>
                    <a:pt x="1085" y="64"/>
                  </a:cubicBezTo>
                  <a:cubicBezTo>
                    <a:pt x="1104" y="97"/>
                    <a:pt x="1108" y="139"/>
                    <a:pt x="1110" y="176"/>
                  </a:cubicBezTo>
                  <a:cubicBezTo>
                    <a:pt x="1115" y="240"/>
                    <a:pt x="1103" y="302"/>
                    <a:pt x="1081" y="362"/>
                  </a:cubicBezTo>
                  <a:cubicBezTo>
                    <a:pt x="1032" y="501"/>
                    <a:pt x="939" y="620"/>
                    <a:pt x="828" y="714"/>
                  </a:cubicBezTo>
                  <a:cubicBezTo>
                    <a:pt x="609" y="901"/>
                    <a:pt x="312" y="981"/>
                    <a:pt x="30" y="996"/>
                  </a:cubicBezTo>
                  <a:cubicBezTo>
                    <a:pt x="0" y="998"/>
                    <a:pt x="0" y="1041"/>
                    <a:pt x="30" y="1042"/>
                  </a:cubicBezTo>
                  <a:cubicBezTo>
                    <a:pt x="339" y="1055"/>
                    <a:pt x="661" y="941"/>
                    <a:pt x="893" y="736"/>
                  </a:cubicBezTo>
                  <a:cubicBezTo>
                    <a:pt x="1011" y="632"/>
                    <a:pt x="1097" y="496"/>
                    <a:pt x="1143" y="346"/>
                  </a:cubicBezTo>
                  <a:cubicBezTo>
                    <a:pt x="1163" y="279"/>
                    <a:pt x="1164" y="208"/>
                    <a:pt x="1154" y="140"/>
                  </a:cubicBezTo>
                  <a:cubicBezTo>
                    <a:pt x="1150" y="106"/>
                    <a:pt x="1138" y="73"/>
                    <a:pt x="1121" y="43"/>
                  </a:cubicBezTo>
                  <a:cubicBezTo>
                    <a:pt x="1105" y="16"/>
                    <a:pt x="1089" y="17"/>
                    <a:pt x="1066" y="4"/>
                  </a:cubicBezTo>
                  <a:cubicBezTo>
                    <a:pt x="1058" y="0"/>
                    <a:pt x="1049" y="11"/>
                    <a:pt x="1056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3200"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  <p:sp>
          <p:nvSpPr>
            <p:cNvPr id="60" name="chenying0907 10"/>
            <p:cNvSpPr/>
            <p:nvPr/>
          </p:nvSpPr>
          <p:spPr bwMode="auto">
            <a:xfrm>
              <a:off x="4975226" y="4775201"/>
              <a:ext cx="1274763" cy="733425"/>
            </a:xfrm>
            <a:custGeom>
              <a:avLst/>
              <a:gdLst>
                <a:gd name="T0" fmla="*/ 28 w 1229"/>
                <a:gd name="T1" fmla="*/ 8 h 706"/>
                <a:gd name="T2" fmla="*/ 139 w 1229"/>
                <a:gd name="T3" fmla="*/ 371 h 706"/>
                <a:gd name="T4" fmla="*/ 420 w 1229"/>
                <a:gd name="T5" fmla="*/ 595 h 706"/>
                <a:gd name="T6" fmla="*/ 1199 w 1229"/>
                <a:gd name="T7" fmla="*/ 617 h 706"/>
                <a:gd name="T8" fmla="*/ 1186 w 1229"/>
                <a:gd name="T9" fmla="*/ 571 h 706"/>
                <a:gd name="T10" fmla="*/ 469 w 1229"/>
                <a:gd name="T11" fmla="*/ 549 h 706"/>
                <a:gd name="T12" fmla="*/ 191 w 1229"/>
                <a:gd name="T13" fmla="*/ 341 h 706"/>
                <a:gd name="T14" fmla="*/ 105 w 1229"/>
                <a:gd name="T15" fmla="*/ 187 h 706"/>
                <a:gd name="T16" fmla="*/ 43 w 1229"/>
                <a:gd name="T17" fmla="*/ 7 h 706"/>
                <a:gd name="T18" fmla="*/ 28 w 1229"/>
                <a:gd name="T19" fmla="*/ 8 h 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29" h="706">
                  <a:moveTo>
                    <a:pt x="28" y="8"/>
                  </a:moveTo>
                  <a:cubicBezTo>
                    <a:pt x="0" y="129"/>
                    <a:pt x="72" y="275"/>
                    <a:pt x="139" y="371"/>
                  </a:cubicBezTo>
                  <a:cubicBezTo>
                    <a:pt x="210" y="470"/>
                    <a:pt x="310" y="545"/>
                    <a:pt x="420" y="595"/>
                  </a:cubicBezTo>
                  <a:cubicBezTo>
                    <a:pt x="664" y="706"/>
                    <a:pt x="948" y="698"/>
                    <a:pt x="1199" y="617"/>
                  </a:cubicBezTo>
                  <a:cubicBezTo>
                    <a:pt x="1229" y="608"/>
                    <a:pt x="1217" y="563"/>
                    <a:pt x="1186" y="571"/>
                  </a:cubicBezTo>
                  <a:cubicBezTo>
                    <a:pt x="954" y="630"/>
                    <a:pt x="695" y="637"/>
                    <a:pt x="469" y="549"/>
                  </a:cubicBezTo>
                  <a:cubicBezTo>
                    <a:pt x="360" y="506"/>
                    <a:pt x="262" y="433"/>
                    <a:pt x="191" y="341"/>
                  </a:cubicBezTo>
                  <a:cubicBezTo>
                    <a:pt x="155" y="294"/>
                    <a:pt x="127" y="241"/>
                    <a:pt x="105" y="187"/>
                  </a:cubicBezTo>
                  <a:cubicBezTo>
                    <a:pt x="81" y="128"/>
                    <a:pt x="72" y="63"/>
                    <a:pt x="43" y="7"/>
                  </a:cubicBezTo>
                  <a:cubicBezTo>
                    <a:pt x="40" y="0"/>
                    <a:pt x="30" y="2"/>
                    <a:pt x="28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3200"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  <p:sp>
          <p:nvSpPr>
            <p:cNvPr id="61" name="chenying0907 11"/>
            <p:cNvSpPr/>
            <p:nvPr/>
          </p:nvSpPr>
          <p:spPr bwMode="auto">
            <a:xfrm>
              <a:off x="6203951" y="5040313"/>
              <a:ext cx="1285875" cy="706438"/>
            </a:xfrm>
            <a:custGeom>
              <a:avLst/>
              <a:gdLst>
                <a:gd name="T0" fmla="*/ 9 w 1238"/>
                <a:gd name="T1" fmla="*/ 343 h 681"/>
                <a:gd name="T2" fmla="*/ 575 w 1238"/>
                <a:gd name="T3" fmla="*/ 605 h 681"/>
                <a:gd name="T4" fmla="*/ 1222 w 1238"/>
                <a:gd name="T5" fmla="*/ 529 h 681"/>
                <a:gd name="T6" fmla="*/ 1222 w 1238"/>
                <a:gd name="T7" fmla="*/ 485 h 681"/>
                <a:gd name="T8" fmla="*/ 968 w 1238"/>
                <a:gd name="T9" fmla="*/ 314 h 681"/>
                <a:gd name="T10" fmla="*/ 825 w 1238"/>
                <a:gd name="T11" fmla="*/ 32 h 681"/>
                <a:gd name="T12" fmla="*/ 776 w 1238"/>
                <a:gd name="T13" fmla="*/ 46 h 681"/>
                <a:gd name="T14" fmla="*/ 921 w 1238"/>
                <a:gd name="T15" fmla="*/ 340 h 681"/>
                <a:gd name="T16" fmla="*/ 1196 w 1238"/>
                <a:gd name="T17" fmla="*/ 529 h 681"/>
                <a:gd name="T18" fmla="*/ 1196 w 1238"/>
                <a:gd name="T19" fmla="*/ 485 h 681"/>
                <a:gd name="T20" fmla="*/ 23 w 1238"/>
                <a:gd name="T21" fmla="*/ 324 h 681"/>
                <a:gd name="T22" fmla="*/ 9 w 1238"/>
                <a:gd name="T23" fmla="*/ 343 h 6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238" h="681">
                  <a:moveTo>
                    <a:pt x="9" y="343"/>
                  </a:moveTo>
                  <a:cubicBezTo>
                    <a:pt x="152" y="493"/>
                    <a:pt x="376" y="569"/>
                    <a:pt x="575" y="605"/>
                  </a:cubicBezTo>
                  <a:cubicBezTo>
                    <a:pt x="792" y="644"/>
                    <a:pt x="1024" y="631"/>
                    <a:pt x="1222" y="529"/>
                  </a:cubicBezTo>
                  <a:cubicBezTo>
                    <a:pt x="1238" y="520"/>
                    <a:pt x="1238" y="494"/>
                    <a:pt x="1222" y="485"/>
                  </a:cubicBezTo>
                  <a:cubicBezTo>
                    <a:pt x="1131" y="437"/>
                    <a:pt x="1041" y="387"/>
                    <a:pt x="968" y="314"/>
                  </a:cubicBezTo>
                  <a:cubicBezTo>
                    <a:pt x="889" y="238"/>
                    <a:pt x="847" y="138"/>
                    <a:pt x="825" y="32"/>
                  </a:cubicBezTo>
                  <a:cubicBezTo>
                    <a:pt x="819" y="0"/>
                    <a:pt x="770" y="14"/>
                    <a:pt x="776" y="46"/>
                  </a:cubicBezTo>
                  <a:cubicBezTo>
                    <a:pt x="799" y="157"/>
                    <a:pt x="844" y="256"/>
                    <a:pt x="921" y="340"/>
                  </a:cubicBezTo>
                  <a:cubicBezTo>
                    <a:pt x="997" y="422"/>
                    <a:pt x="1098" y="479"/>
                    <a:pt x="1196" y="529"/>
                  </a:cubicBezTo>
                  <a:cubicBezTo>
                    <a:pt x="1196" y="514"/>
                    <a:pt x="1196" y="500"/>
                    <a:pt x="1196" y="485"/>
                  </a:cubicBezTo>
                  <a:cubicBezTo>
                    <a:pt x="821" y="681"/>
                    <a:pt x="352" y="551"/>
                    <a:pt x="23" y="324"/>
                  </a:cubicBezTo>
                  <a:cubicBezTo>
                    <a:pt x="12" y="316"/>
                    <a:pt x="0" y="333"/>
                    <a:pt x="9" y="3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3200"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  <p:grpSp>
          <p:nvGrpSpPr>
            <p:cNvPr id="62" name="chenying0907 61"/>
            <p:cNvGrpSpPr/>
            <p:nvPr/>
          </p:nvGrpSpPr>
          <p:grpSpPr>
            <a:xfrm>
              <a:off x="3517901" y="1225551"/>
              <a:ext cx="5260975" cy="4090987"/>
              <a:chOff x="3517901" y="1225551"/>
              <a:chExt cx="5260975" cy="4090987"/>
            </a:xfrm>
            <a:grpFill/>
          </p:grpSpPr>
          <p:sp>
            <p:nvSpPr>
              <p:cNvPr id="63" name="chenying0907 12"/>
              <p:cNvSpPr/>
              <p:nvPr/>
            </p:nvSpPr>
            <p:spPr bwMode="auto">
              <a:xfrm>
                <a:off x="7805738" y="2135188"/>
                <a:ext cx="109538" cy="38100"/>
              </a:xfrm>
              <a:custGeom>
                <a:avLst/>
                <a:gdLst>
                  <a:gd name="T0" fmla="*/ 6 w 106"/>
                  <a:gd name="T1" fmla="*/ 35 h 37"/>
                  <a:gd name="T2" fmla="*/ 45 w 106"/>
                  <a:gd name="T3" fmla="*/ 33 h 37"/>
                  <a:gd name="T4" fmla="*/ 97 w 106"/>
                  <a:gd name="T5" fmla="*/ 22 h 37"/>
                  <a:gd name="T6" fmla="*/ 97 w 106"/>
                  <a:gd name="T7" fmla="*/ 6 h 37"/>
                  <a:gd name="T8" fmla="*/ 52 w 106"/>
                  <a:gd name="T9" fmla="*/ 6 h 37"/>
                  <a:gd name="T10" fmla="*/ 4 w 106"/>
                  <a:gd name="T11" fmla="*/ 24 h 37"/>
                  <a:gd name="T12" fmla="*/ 6 w 106"/>
                  <a:gd name="T13" fmla="*/ 35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6" h="37">
                    <a:moveTo>
                      <a:pt x="6" y="35"/>
                    </a:moveTo>
                    <a:cubicBezTo>
                      <a:pt x="20" y="37"/>
                      <a:pt x="32" y="35"/>
                      <a:pt x="45" y="33"/>
                    </a:cubicBezTo>
                    <a:cubicBezTo>
                      <a:pt x="63" y="30"/>
                      <a:pt x="80" y="29"/>
                      <a:pt x="97" y="22"/>
                    </a:cubicBezTo>
                    <a:cubicBezTo>
                      <a:pt x="105" y="19"/>
                      <a:pt x="106" y="9"/>
                      <a:pt x="97" y="6"/>
                    </a:cubicBezTo>
                    <a:cubicBezTo>
                      <a:pt x="81" y="0"/>
                      <a:pt x="68" y="2"/>
                      <a:pt x="52" y="6"/>
                    </a:cubicBezTo>
                    <a:cubicBezTo>
                      <a:pt x="34" y="9"/>
                      <a:pt x="17" y="13"/>
                      <a:pt x="4" y="24"/>
                    </a:cubicBezTo>
                    <a:cubicBezTo>
                      <a:pt x="0" y="27"/>
                      <a:pt x="2" y="34"/>
                      <a:pt x="6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64" name="chenying0907 13"/>
              <p:cNvSpPr/>
              <p:nvPr/>
            </p:nvSpPr>
            <p:spPr bwMode="auto">
              <a:xfrm>
                <a:off x="8018463" y="2144713"/>
                <a:ext cx="92075" cy="34925"/>
              </a:xfrm>
              <a:custGeom>
                <a:avLst/>
                <a:gdLst>
                  <a:gd name="T0" fmla="*/ 4 w 89"/>
                  <a:gd name="T1" fmla="*/ 9 h 35"/>
                  <a:gd name="T2" fmla="*/ 79 w 89"/>
                  <a:gd name="T3" fmla="*/ 34 h 35"/>
                  <a:gd name="T4" fmla="*/ 83 w 89"/>
                  <a:gd name="T5" fmla="*/ 20 h 35"/>
                  <a:gd name="T6" fmla="*/ 7 w 89"/>
                  <a:gd name="T7" fmla="*/ 0 h 35"/>
                  <a:gd name="T8" fmla="*/ 4 w 89"/>
                  <a:gd name="T9" fmla="*/ 9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9" h="35">
                    <a:moveTo>
                      <a:pt x="4" y="9"/>
                    </a:moveTo>
                    <a:cubicBezTo>
                      <a:pt x="28" y="23"/>
                      <a:pt x="52" y="31"/>
                      <a:pt x="79" y="34"/>
                    </a:cubicBezTo>
                    <a:cubicBezTo>
                      <a:pt x="87" y="35"/>
                      <a:pt x="89" y="24"/>
                      <a:pt x="83" y="20"/>
                    </a:cubicBezTo>
                    <a:cubicBezTo>
                      <a:pt x="59" y="6"/>
                      <a:pt x="34" y="3"/>
                      <a:pt x="7" y="0"/>
                    </a:cubicBezTo>
                    <a:cubicBezTo>
                      <a:pt x="2" y="0"/>
                      <a:pt x="0" y="7"/>
                      <a:pt x="4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65" name="chenying0907 14"/>
              <p:cNvSpPr/>
              <p:nvPr/>
            </p:nvSpPr>
            <p:spPr bwMode="auto">
              <a:xfrm>
                <a:off x="8228013" y="2225676"/>
                <a:ext cx="107950" cy="61913"/>
              </a:xfrm>
              <a:custGeom>
                <a:avLst/>
                <a:gdLst>
                  <a:gd name="T0" fmla="*/ 6 w 105"/>
                  <a:gd name="T1" fmla="*/ 10 h 59"/>
                  <a:gd name="T2" fmla="*/ 91 w 105"/>
                  <a:gd name="T3" fmla="*/ 55 h 59"/>
                  <a:gd name="T4" fmla="*/ 99 w 105"/>
                  <a:gd name="T5" fmla="*/ 44 h 59"/>
                  <a:gd name="T6" fmla="*/ 9 w 105"/>
                  <a:gd name="T7" fmla="*/ 1 h 59"/>
                  <a:gd name="T8" fmla="*/ 6 w 105"/>
                  <a:gd name="T9" fmla="*/ 1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5" h="59">
                    <a:moveTo>
                      <a:pt x="6" y="10"/>
                    </a:moveTo>
                    <a:cubicBezTo>
                      <a:pt x="35" y="21"/>
                      <a:pt x="64" y="39"/>
                      <a:pt x="91" y="55"/>
                    </a:cubicBezTo>
                    <a:cubicBezTo>
                      <a:pt x="97" y="59"/>
                      <a:pt x="105" y="49"/>
                      <a:pt x="99" y="44"/>
                    </a:cubicBezTo>
                    <a:cubicBezTo>
                      <a:pt x="72" y="20"/>
                      <a:pt x="44" y="7"/>
                      <a:pt x="9" y="1"/>
                    </a:cubicBezTo>
                    <a:cubicBezTo>
                      <a:pt x="3" y="0"/>
                      <a:pt x="0" y="8"/>
                      <a:pt x="6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66" name="chenying0907 15"/>
              <p:cNvSpPr/>
              <p:nvPr/>
            </p:nvSpPr>
            <p:spPr bwMode="auto">
              <a:xfrm>
                <a:off x="8421688" y="2389188"/>
                <a:ext cx="77788" cy="84138"/>
              </a:xfrm>
              <a:custGeom>
                <a:avLst/>
                <a:gdLst>
                  <a:gd name="T0" fmla="*/ 1 w 75"/>
                  <a:gd name="T1" fmla="*/ 1 h 81"/>
                  <a:gd name="T2" fmla="*/ 14 w 75"/>
                  <a:gd name="T3" fmla="*/ 20 h 81"/>
                  <a:gd name="T4" fmla="*/ 31 w 75"/>
                  <a:gd name="T5" fmla="*/ 42 h 81"/>
                  <a:gd name="T6" fmla="*/ 62 w 75"/>
                  <a:gd name="T7" fmla="*/ 77 h 81"/>
                  <a:gd name="T8" fmla="*/ 72 w 75"/>
                  <a:gd name="T9" fmla="*/ 71 h 81"/>
                  <a:gd name="T10" fmla="*/ 45 w 75"/>
                  <a:gd name="T11" fmla="*/ 35 h 81"/>
                  <a:gd name="T12" fmla="*/ 24 w 75"/>
                  <a:gd name="T13" fmla="*/ 16 h 81"/>
                  <a:gd name="T14" fmla="*/ 2 w 75"/>
                  <a:gd name="T15" fmla="*/ 0 h 81"/>
                  <a:gd name="T16" fmla="*/ 1 w 75"/>
                  <a:gd name="T17" fmla="*/ 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5" h="81">
                    <a:moveTo>
                      <a:pt x="1" y="1"/>
                    </a:moveTo>
                    <a:cubicBezTo>
                      <a:pt x="6" y="6"/>
                      <a:pt x="9" y="14"/>
                      <a:pt x="14" y="20"/>
                    </a:cubicBezTo>
                    <a:cubicBezTo>
                      <a:pt x="19" y="27"/>
                      <a:pt x="25" y="35"/>
                      <a:pt x="31" y="42"/>
                    </a:cubicBezTo>
                    <a:cubicBezTo>
                      <a:pt x="41" y="54"/>
                      <a:pt x="51" y="66"/>
                      <a:pt x="62" y="77"/>
                    </a:cubicBezTo>
                    <a:cubicBezTo>
                      <a:pt x="66" y="81"/>
                      <a:pt x="75" y="77"/>
                      <a:pt x="72" y="71"/>
                    </a:cubicBezTo>
                    <a:cubicBezTo>
                      <a:pt x="66" y="57"/>
                      <a:pt x="57" y="46"/>
                      <a:pt x="45" y="35"/>
                    </a:cubicBezTo>
                    <a:cubicBezTo>
                      <a:pt x="38" y="28"/>
                      <a:pt x="31" y="22"/>
                      <a:pt x="24" y="16"/>
                    </a:cubicBezTo>
                    <a:cubicBezTo>
                      <a:pt x="17" y="10"/>
                      <a:pt x="8" y="6"/>
                      <a:pt x="2" y="0"/>
                    </a:cubicBezTo>
                    <a:cubicBezTo>
                      <a:pt x="1" y="0"/>
                      <a:pt x="0" y="0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67" name="chenying0907 16"/>
              <p:cNvSpPr/>
              <p:nvPr/>
            </p:nvSpPr>
            <p:spPr bwMode="auto">
              <a:xfrm>
                <a:off x="8572501" y="2570163"/>
                <a:ext cx="60325" cy="90488"/>
              </a:xfrm>
              <a:custGeom>
                <a:avLst/>
                <a:gdLst>
                  <a:gd name="T0" fmla="*/ 3 w 57"/>
                  <a:gd name="T1" fmla="*/ 10 h 88"/>
                  <a:gd name="T2" fmla="*/ 47 w 57"/>
                  <a:gd name="T3" fmla="*/ 83 h 88"/>
                  <a:gd name="T4" fmla="*/ 55 w 57"/>
                  <a:gd name="T5" fmla="*/ 77 h 88"/>
                  <a:gd name="T6" fmla="*/ 11 w 57"/>
                  <a:gd name="T7" fmla="*/ 5 h 88"/>
                  <a:gd name="T8" fmla="*/ 3 w 57"/>
                  <a:gd name="T9" fmla="*/ 1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88">
                    <a:moveTo>
                      <a:pt x="3" y="10"/>
                    </a:moveTo>
                    <a:cubicBezTo>
                      <a:pt x="17" y="35"/>
                      <a:pt x="27" y="63"/>
                      <a:pt x="47" y="83"/>
                    </a:cubicBezTo>
                    <a:cubicBezTo>
                      <a:pt x="51" y="88"/>
                      <a:pt x="57" y="82"/>
                      <a:pt x="55" y="77"/>
                    </a:cubicBezTo>
                    <a:cubicBezTo>
                      <a:pt x="44" y="51"/>
                      <a:pt x="28" y="27"/>
                      <a:pt x="11" y="5"/>
                    </a:cubicBezTo>
                    <a:cubicBezTo>
                      <a:pt x="8" y="0"/>
                      <a:pt x="0" y="4"/>
                      <a:pt x="3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68" name="chenying0907 17"/>
              <p:cNvSpPr/>
              <p:nvPr/>
            </p:nvSpPr>
            <p:spPr bwMode="auto">
              <a:xfrm>
                <a:off x="8664576" y="2767013"/>
                <a:ext cx="42863" cy="88900"/>
              </a:xfrm>
              <a:custGeom>
                <a:avLst/>
                <a:gdLst>
                  <a:gd name="T0" fmla="*/ 3 w 41"/>
                  <a:gd name="T1" fmla="*/ 7 h 86"/>
                  <a:gd name="T2" fmla="*/ 30 w 41"/>
                  <a:gd name="T3" fmla="*/ 79 h 86"/>
                  <a:gd name="T4" fmla="*/ 40 w 41"/>
                  <a:gd name="T5" fmla="*/ 76 h 86"/>
                  <a:gd name="T6" fmla="*/ 9 w 41"/>
                  <a:gd name="T7" fmla="*/ 4 h 86"/>
                  <a:gd name="T8" fmla="*/ 3 w 41"/>
                  <a:gd name="T9" fmla="*/ 7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" h="86">
                    <a:moveTo>
                      <a:pt x="3" y="7"/>
                    </a:moveTo>
                    <a:cubicBezTo>
                      <a:pt x="16" y="29"/>
                      <a:pt x="21" y="56"/>
                      <a:pt x="30" y="79"/>
                    </a:cubicBezTo>
                    <a:cubicBezTo>
                      <a:pt x="32" y="86"/>
                      <a:pt x="41" y="83"/>
                      <a:pt x="40" y="76"/>
                    </a:cubicBezTo>
                    <a:cubicBezTo>
                      <a:pt x="36" y="48"/>
                      <a:pt x="25" y="27"/>
                      <a:pt x="9" y="4"/>
                    </a:cubicBezTo>
                    <a:cubicBezTo>
                      <a:pt x="7" y="0"/>
                      <a:pt x="0" y="3"/>
                      <a:pt x="3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69" name="chenying0907 18"/>
              <p:cNvSpPr/>
              <p:nvPr/>
            </p:nvSpPr>
            <p:spPr bwMode="auto">
              <a:xfrm>
                <a:off x="8740776" y="2992438"/>
                <a:ext cx="26988" cy="107950"/>
              </a:xfrm>
              <a:custGeom>
                <a:avLst/>
                <a:gdLst>
                  <a:gd name="T0" fmla="*/ 2 w 27"/>
                  <a:gd name="T1" fmla="*/ 7 h 104"/>
                  <a:gd name="T2" fmla="*/ 17 w 27"/>
                  <a:gd name="T3" fmla="*/ 100 h 104"/>
                  <a:gd name="T4" fmla="*/ 23 w 27"/>
                  <a:gd name="T5" fmla="*/ 100 h 104"/>
                  <a:gd name="T6" fmla="*/ 9 w 27"/>
                  <a:gd name="T7" fmla="*/ 4 h 104"/>
                  <a:gd name="T8" fmla="*/ 2 w 27"/>
                  <a:gd name="T9" fmla="*/ 7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104">
                    <a:moveTo>
                      <a:pt x="2" y="7"/>
                    </a:moveTo>
                    <a:cubicBezTo>
                      <a:pt x="14" y="36"/>
                      <a:pt x="13" y="68"/>
                      <a:pt x="17" y="100"/>
                    </a:cubicBezTo>
                    <a:cubicBezTo>
                      <a:pt x="17" y="104"/>
                      <a:pt x="23" y="104"/>
                      <a:pt x="23" y="100"/>
                    </a:cubicBezTo>
                    <a:cubicBezTo>
                      <a:pt x="27" y="67"/>
                      <a:pt x="24" y="33"/>
                      <a:pt x="9" y="4"/>
                    </a:cubicBezTo>
                    <a:cubicBezTo>
                      <a:pt x="7" y="0"/>
                      <a:pt x="0" y="3"/>
                      <a:pt x="2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70" name="chenying0907 19"/>
              <p:cNvSpPr/>
              <p:nvPr/>
            </p:nvSpPr>
            <p:spPr bwMode="auto">
              <a:xfrm>
                <a:off x="8753476" y="3206751"/>
                <a:ext cx="25400" cy="80963"/>
              </a:xfrm>
              <a:custGeom>
                <a:avLst/>
                <a:gdLst>
                  <a:gd name="T0" fmla="*/ 13 w 24"/>
                  <a:gd name="T1" fmla="*/ 2 h 78"/>
                  <a:gd name="T2" fmla="*/ 4 w 24"/>
                  <a:gd name="T3" fmla="*/ 32 h 78"/>
                  <a:gd name="T4" fmla="*/ 2 w 24"/>
                  <a:gd name="T5" fmla="*/ 46 h 78"/>
                  <a:gd name="T6" fmla="*/ 0 w 24"/>
                  <a:gd name="T7" fmla="*/ 66 h 78"/>
                  <a:gd name="T8" fmla="*/ 13 w 24"/>
                  <a:gd name="T9" fmla="*/ 71 h 78"/>
                  <a:gd name="T10" fmla="*/ 23 w 24"/>
                  <a:gd name="T11" fmla="*/ 39 h 78"/>
                  <a:gd name="T12" fmla="*/ 15 w 24"/>
                  <a:gd name="T13" fmla="*/ 2 h 78"/>
                  <a:gd name="T14" fmla="*/ 13 w 24"/>
                  <a:gd name="T15" fmla="*/ 2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8">
                    <a:moveTo>
                      <a:pt x="13" y="2"/>
                    </a:moveTo>
                    <a:cubicBezTo>
                      <a:pt x="9" y="12"/>
                      <a:pt x="6" y="21"/>
                      <a:pt x="4" y="32"/>
                    </a:cubicBezTo>
                    <a:cubicBezTo>
                      <a:pt x="3" y="37"/>
                      <a:pt x="2" y="41"/>
                      <a:pt x="2" y="46"/>
                    </a:cubicBezTo>
                    <a:cubicBezTo>
                      <a:pt x="1" y="53"/>
                      <a:pt x="1" y="59"/>
                      <a:pt x="0" y="66"/>
                    </a:cubicBezTo>
                    <a:cubicBezTo>
                      <a:pt x="0" y="72"/>
                      <a:pt x="9" y="78"/>
                      <a:pt x="13" y="71"/>
                    </a:cubicBezTo>
                    <a:cubicBezTo>
                      <a:pt x="18" y="60"/>
                      <a:pt x="21" y="52"/>
                      <a:pt x="23" y="39"/>
                    </a:cubicBezTo>
                    <a:cubicBezTo>
                      <a:pt x="24" y="25"/>
                      <a:pt x="20" y="15"/>
                      <a:pt x="15" y="2"/>
                    </a:cubicBezTo>
                    <a:cubicBezTo>
                      <a:pt x="15" y="0"/>
                      <a:pt x="13" y="1"/>
                      <a:pt x="13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71" name="chenying0907 20"/>
              <p:cNvSpPr/>
              <p:nvPr/>
            </p:nvSpPr>
            <p:spPr bwMode="auto">
              <a:xfrm>
                <a:off x="8672513" y="3368676"/>
                <a:ext cx="61913" cy="100013"/>
              </a:xfrm>
              <a:custGeom>
                <a:avLst/>
                <a:gdLst>
                  <a:gd name="T0" fmla="*/ 46 w 61"/>
                  <a:gd name="T1" fmla="*/ 3 h 97"/>
                  <a:gd name="T2" fmla="*/ 6 w 61"/>
                  <a:gd name="T3" fmla="*/ 81 h 97"/>
                  <a:gd name="T4" fmla="*/ 20 w 61"/>
                  <a:gd name="T5" fmla="*/ 91 h 97"/>
                  <a:gd name="T6" fmla="*/ 52 w 61"/>
                  <a:gd name="T7" fmla="*/ 51 h 97"/>
                  <a:gd name="T8" fmla="*/ 53 w 61"/>
                  <a:gd name="T9" fmla="*/ 3 h 97"/>
                  <a:gd name="T10" fmla="*/ 46 w 61"/>
                  <a:gd name="T11" fmla="*/ 3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1" h="97">
                    <a:moveTo>
                      <a:pt x="46" y="3"/>
                    </a:moveTo>
                    <a:cubicBezTo>
                      <a:pt x="33" y="29"/>
                      <a:pt x="23" y="57"/>
                      <a:pt x="6" y="81"/>
                    </a:cubicBezTo>
                    <a:cubicBezTo>
                      <a:pt x="0" y="89"/>
                      <a:pt x="13" y="97"/>
                      <a:pt x="20" y="91"/>
                    </a:cubicBezTo>
                    <a:cubicBezTo>
                      <a:pt x="34" y="80"/>
                      <a:pt x="45" y="69"/>
                      <a:pt x="52" y="51"/>
                    </a:cubicBezTo>
                    <a:cubicBezTo>
                      <a:pt x="58" y="35"/>
                      <a:pt x="61" y="20"/>
                      <a:pt x="53" y="3"/>
                    </a:cubicBezTo>
                    <a:cubicBezTo>
                      <a:pt x="52" y="0"/>
                      <a:pt x="47" y="1"/>
                      <a:pt x="46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72" name="chenying0907 21"/>
              <p:cNvSpPr/>
              <p:nvPr/>
            </p:nvSpPr>
            <p:spPr bwMode="auto">
              <a:xfrm>
                <a:off x="8559801" y="3544888"/>
                <a:ext cx="68263" cy="84138"/>
              </a:xfrm>
              <a:custGeom>
                <a:avLst/>
                <a:gdLst>
                  <a:gd name="T0" fmla="*/ 51 w 66"/>
                  <a:gd name="T1" fmla="*/ 4 h 81"/>
                  <a:gd name="T2" fmla="*/ 24 w 66"/>
                  <a:gd name="T3" fmla="*/ 33 h 81"/>
                  <a:gd name="T4" fmla="*/ 14 w 66"/>
                  <a:gd name="T5" fmla="*/ 46 h 81"/>
                  <a:gd name="T6" fmla="*/ 5 w 66"/>
                  <a:gd name="T7" fmla="*/ 62 h 81"/>
                  <a:gd name="T8" fmla="*/ 18 w 66"/>
                  <a:gd name="T9" fmla="*/ 75 h 81"/>
                  <a:gd name="T10" fmla="*/ 32 w 66"/>
                  <a:gd name="T11" fmla="*/ 65 h 81"/>
                  <a:gd name="T12" fmla="*/ 45 w 66"/>
                  <a:gd name="T13" fmla="*/ 49 h 81"/>
                  <a:gd name="T14" fmla="*/ 63 w 66"/>
                  <a:gd name="T15" fmla="*/ 11 h 81"/>
                  <a:gd name="T16" fmla="*/ 51 w 66"/>
                  <a:gd name="T17" fmla="*/ 4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6" h="81">
                    <a:moveTo>
                      <a:pt x="51" y="4"/>
                    </a:moveTo>
                    <a:cubicBezTo>
                      <a:pt x="41" y="13"/>
                      <a:pt x="32" y="22"/>
                      <a:pt x="24" y="33"/>
                    </a:cubicBezTo>
                    <a:cubicBezTo>
                      <a:pt x="21" y="37"/>
                      <a:pt x="17" y="41"/>
                      <a:pt x="14" y="46"/>
                    </a:cubicBezTo>
                    <a:cubicBezTo>
                      <a:pt x="10" y="51"/>
                      <a:pt x="9" y="57"/>
                      <a:pt x="5" y="62"/>
                    </a:cubicBezTo>
                    <a:cubicBezTo>
                      <a:pt x="0" y="70"/>
                      <a:pt x="10" y="81"/>
                      <a:pt x="18" y="75"/>
                    </a:cubicBezTo>
                    <a:cubicBezTo>
                      <a:pt x="22" y="72"/>
                      <a:pt x="29" y="69"/>
                      <a:pt x="32" y="65"/>
                    </a:cubicBezTo>
                    <a:cubicBezTo>
                      <a:pt x="37" y="60"/>
                      <a:pt x="41" y="55"/>
                      <a:pt x="45" y="49"/>
                    </a:cubicBezTo>
                    <a:cubicBezTo>
                      <a:pt x="53" y="37"/>
                      <a:pt x="59" y="25"/>
                      <a:pt x="63" y="11"/>
                    </a:cubicBezTo>
                    <a:cubicBezTo>
                      <a:pt x="66" y="4"/>
                      <a:pt x="56" y="0"/>
                      <a:pt x="51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73" name="chenying0907 22"/>
              <p:cNvSpPr/>
              <p:nvPr/>
            </p:nvSpPr>
            <p:spPr bwMode="auto">
              <a:xfrm>
                <a:off x="8374063" y="3732213"/>
                <a:ext cx="80963" cy="65088"/>
              </a:xfrm>
              <a:custGeom>
                <a:avLst/>
                <a:gdLst>
                  <a:gd name="T0" fmla="*/ 66 w 79"/>
                  <a:gd name="T1" fmla="*/ 3 h 62"/>
                  <a:gd name="T2" fmla="*/ 35 w 79"/>
                  <a:gd name="T3" fmla="*/ 23 h 62"/>
                  <a:gd name="T4" fmla="*/ 6 w 79"/>
                  <a:gd name="T5" fmla="*/ 48 h 62"/>
                  <a:gd name="T6" fmla="*/ 14 w 79"/>
                  <a:gd name="T7" fmla="*/ 58 h 62"/>
                  <a:gd name="T8" fmla="*/ 45 w 79"/>
                  <a:gd name="T9" fmla="*/ 38 h 62"/>
                  <a:gd name="T10" fmla="*/ 73 w 79"/>
                  <a:gd name="T11" fmla="*/ 13 h 62"/>
                  <a:gd name="T12" fmla="*/ 66 w 79"/>
                  <a:gd name="T13" fmla="*/ 3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9" h="62">
                    <a:moveTo>
                      <a:pt x="66" y="3"/>
                    </a:moveTo>
                    <a:cubicBezTo>
                      <a:pt x="55" y="9"/>
                      <a:pt x="45" y="15"/>
                      <a:pt x="35" y="23"/>
                    </a:cubicBezTo>
                    <a:cubicBezTo>
                      <a:pt x="25" y="31"/>
                      <a:pt x="16" y="39"/>
                      <a:pt x="6" y="48"/>
                    </a:cubicBezTo>
                    <a:cubicBezTo>
                      <a:pt x="0" y="53"/>
                      <a:pt x="8" y="62"/>
                      <a:pt x="14" y="58"/>
                    </a:cubicBezTo>
                    <a:cubicBezTo>
                      <a:pt x="25" y="52"/>
                      <a:pt x="35" y="46"/>
                      <a:pt x="45" y="38"/>
                    </a:cubicBezTo>
                    <a:cubicBezTo>
                      <a:pt x="55" y="30"/>
                      <a:pt x="64" y="21"/>
                      <a:pt x="73" y="13"/>
                    </a:cubicBezTo>
                    <a:cubicBezTo>
                      <a:pt x="79" y="9"/>
                      <a:pt x="72" y="0"/>
                      <a:pt x="66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74" name="chenying0907 23"/>
              <p:cNvSpPr/>
              <p:nvPr/>
            </p:nvSpPr>
            <p:spPr bwMode="auto">
              <a:xfrm>
                <a:off x="7953376" y="3932238"/>
                <a:ext cx="93663" cy="30163"/>
              </a:xfrm>
              <a:custGeom>
                <a:avLst/>
                <a:gdLst>
                  <a:gd name="T0" fmla="*/ 82 w 91"/>
                  <a:gd name="T1" fmla="*/ 1 h 30"/>
                  <a:gd name="T2" fmla="*/ 42 w 91"/>
                  <a:gd name="T3" fmla="*/ 5 h 30"/>
                  <a:gd name="T4" fmla="*/ 9 w 91"/>
                  <a:gd name="T5" fmla="*/ 11 h 30"/>
                  <a:gd name="T6" fmla="*/ 9 w 91"/>
                  <a:gd name="T7" fmla="*/ 28 h 30"/>
                  <a:gd name="T8" fmla="*/ 45 w 91"/>
                  <a:gd name="T9" fmla="*/ 27 h 30"/>
                  <a:gd name="T10" fmla="*/ 86 w 91"/>
                  <a:gd name="T11" fmla="*/ 9 h 30"/>
                  <a:gd name="T12" fmla="*/ 82 w 91"/>
                  <a:gd name="T13" fmla="*/ 1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1" h="30">
                    <a:moveTo>
                      <a:pt x="82" y="1"/>
                    </a:moveTo>
                    <a:cubicBezTo>
                      <a:pt x="69" y="3"/>
                      <a:pt x="55" y="3"/>
                      <a:pt x="42" y="5"/>
                    </a:cubicBezTo>
                    <a:cubicBezTo>
                      <a:pt x="31" y="6"/>
                      <a:pt x="20" y="9"/>
                      <a:pt x="9" y="11"/>
                    </a:cubicBezTo>
                    <a:cubicBezTo>
                      <a:pt x="0" y="13"/>
                      <a:pt x="0" y="27"/>
                      <a:pt x="9" y="28"/>
                    </a:cubicBezTo>
                    <a:cubicBezTo>
                      <a:pt x="22" y="30"/>
                      <a:pt x="32" y="30"/>
                      <a:pt x="45" y="27"/>
                    </a:cubicBezTo>
                    <a:cubicBezTo>
                      <a:pt x="60" y="23"/>
                      <a:pt x="72" y="15"/>
                      <a:pt x="86" y="9"/>
                    </a:cubicBezTo>
                    <a:cubicBezTo>
                      <a:pt x="91" y="7"/>
                      <a:pt x="87" y="0"/>
                      <a:pt x="82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75" name="chenying0907 24"/>
              <p:cNvSpPr/>
              <p:nvPr/>
            </p:nvSpPr>
            <p:spPr bwMode="auto">
              <a:xfrm>
                <a:off x="7991476" y="3992563"/>
                <a:ext cx="65088" cy="77788"/>
              </a:xfrm>
              <a:custGeom>
                <a:avLst/>
                <a:gdLst>
                  <a:gd name="T0" fmla="*/ 2 w 63"/>
                  <a:gd name="T1" fmla="*/ 6 h 74"/>
                  <a:gd name="T2" fmla="*/ 12 w 63"/>
                  <a:gd name="T3" fmla="*/ 18 h 74"/>
                  <a:gd name="T4" fmla="*/ 24 w 63"/>
                  <a:gd name="T5" fmla="*/ 34 h 74"/>
                  <a:gd name="T6" fmla="*/ 36 w 63"/>
                  <a:gd name="T7" fmla="*/ 51 h 74"/>
                  <a:gd name="T8" fmla="*/ 47 w 63"/>
                  <a:gd name="T9" fmla="*/ 66 h 74"/>
                  <a:gd name="T10" fmla="*/ 61 w 63"/>
                  <a:gd name="T11" fmla="*/ 60 h 74"/>
                  <a:gd name="T12" fmla="*/ 37 w 63"/>
                  <a:gd name="T13" fmla="*/ 16 h 74"/>
                  <a:gd name="T14" fmla="*/ 18 w 63"/>
                  <a:gd name="T15" fmla="*/ 3 h 74"/>
                  <a:gd name="T16" fmla="*/ 3 w 63"/>
                  <a:gd name="T17" fmla="*/ 2 h 74"/>
                  <a:gd name="T18" fmla="*/ 2 w 63"/>
                  <a:gd name="T19" fmla="*/ 6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3" h="74">
                    <a:moveTo>
                      <a:pt x="2" y="6"/>
                    </a:moveTo>
                    <a:cubicBezTo>
                      <a:pt x="6" y="7"/>
                      <a:pt x="10" y="15"/>
                      <a:pt x="12" y="18"/>
                    </a:cubicBezTo>
                    <a:cubicBezTo>
                      <a:pt x="15" y="24"/>
                      <a:pt x="20" y="29"/>
                      <a:pt x="24" y="34"/>
                    </a:cubicBezTo>
                    <a:cubicBezTo>
                      <a:pt x="29" y="39"/>
                      <a:pt x="32" y="45"/>
                      <a:pt x="36" y="51"/>
                    </a:cubicBezTo>
                    <a:cubicBezTo>
                      <a:pt x="39" y="56"/>
                      <a:pt x="44" y="60"/>
                      <a:pt x="47" y="66"/>
                    </a:cubicBezTo>
                    <a:cubicBezTo>
                      <a:pt x="51" y="74"/>
                      <a:pt x="63" y="68"/>
                      <a:pt x="61" y="60"/>
                    </a:cubicBezTo>
                    <a:cubicBezTo>
                      <a:pt x="57" y="43"/>
                      <a:pt x="50" y="29"/>
                      <a:pt x="37" y="16"/>
                    </a:cubicBezTo>
                    <a:cubicBezTo>
                      <a:pt x="32" y="10"/>
                      <a:pt x="26" y="6"/>
                      <a:pt x="18" y="3"/>
                    </a:cubicBezTo>
                    <a:cubicBezTo>
                      <a:pt x="13" y="0"/>
                      <a:pt x="8" y="1"/>
                      <a:pt x="3" y="2"/>
                    </a:cubicBezTo>
                    <a:cubicBezTo>
                      <a:pt x="0" y="2"/>
                      <a:pt x="0" y="6"/>
                      <a:pt x="2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76" name="chenying0907 25"/>
              <p:cNvSpPr/>
              <p:nvPr/>
            </p:nvSpPr>
            <p:spPr bwMode="auto">
              <a:xfrm>
                <a:off x="8085138" y="4160838"/>
                <a:ext cx="26988" cy="95250"/>
              </a:xfrm>
              <a:custGeom>
                <a:avLst/>
                <a:gdLst>
                  <a:gd name="T0" fmla="*/ 0 w 26"/>
                  <a:gd name="T1" fmla="*/ 8 h 91"/>
                  <a:gd name="T2" fmla="*/ 6 w 26"/>
                  <a:gd name="T3" fmla="*/ 83 h 91"/>
                  <a:gd name="T4" fmla="*/ 22 w 26"/>
                  <a:gd name="T5" fmla="*/ 83 h 91"/>
                  <a:gd name="T6" fmla="*/ 13 w 26"/>
                  <a:gd name="T7" fmla="*/ 5 h 91"/>
                  <a:gd name="T8" fmla="*/ 0 w 26"/>
                  <a:gd name="T9" fmla="*/ 8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91">
                    <a:moveTo>
                      <a:pt x="0" y="8"/>
                    </a:moveTo>
                    <a:cubicBezTo>
                      <a:pt x="1" y="33"/>
                      <a:pt x="2" y="59"/>
                      <a:pt x="6" y="83"/>
                    </a:cubicBezTo>
                    <a:cubicBezTo>
                      <a:pt x="8" y="91"/>
                      <a:pt x="20" y="91"/>
                      <a:pt x="22" y="83"/>
                    </a:cubicBezTo>
                    <a:cubicBezTo>
                      <a:pt x="26" y="58"/>
                      <a:pt x="26" y="27"/>
                      <a:pt x="13" y="5"/>
                    </a:cubicBezTo>
                    <a:cubicBezTo>
                      <a:pt x="9" y="0"/>
                      <a:pt x="0" y="2"/>
                      <a:pt x="0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77" name="chenying0907 26"/>
              <p:cNvSpPr/>
              <p:nvPr/>
            </p:nvSpPr>
            <p:spPr bwMode="auto">
              <a:xfrm>
                <a:off x="8034338" y="4348163"/>
                <a:ext cx="44450" cy="106363"/>
              </a:xfrm>
              <a:custGeom>
                <a:avLst/>
                <a:gdLst>
                  <a:gd name="T0" fmla="*/ 8 w 43"/>
                  <a:gd name="T1" fmla="*/ 99 h 102"/>
                  <a:gd name="T2" fmla="*/ 32 w 43"/>
                  <a:gd name="T3" fmla="*/ 61 h 102"/>
                  <a:gd name="T4" fmla="*/ 42 w 43"/>
                  <a:gd name="T5" fmla="*/ 9 h 102"/>
                  <a:gd name="T6" fmla="*/ 27 w 43"/>
                  <a:gd name="T7" fmla="*/ 7 h 102"/>
                  <a:gd name="T8" fmla="*/ 13 w 43"/>
                  <a:gd name="T9" fmla="*/ 50 h 102"/>
                  <a:gd name="T10" fmla="*/ 1 w 43"/>
                  <a:gd name="T11" fmla="*/ 95 h 102"/>
                  <a:gd name="T12" fmla="*/ 8 w 43"/>
                  <a:gd name="T13" fmla="*/ 9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3" h="102">
                    <a:moveTo>
                      <a:pt x="8" y="99"/>
                    </a:moveTo>
                    <a:cubicBezTo>
                      <a:pt x="19" y="87"/>
                      <a:pt x="26" y="76"/>
                      <a:pt x="32" y="61"/>
                    </a:cubicBezTo>
                    <a:cubicBezTo>
                      <a:pt x="38" y="44"/>
                      <a:pt x="40" y="27"/>
                      <a:pt x="42" y="9"/>
                    </a:cubicBezTo>
                    <a:cubicBezTo>
                      <a:pt x="43" y="0"/>
                      <a:pt x="30" y="0"/>
                      <a:pt x="27" y="7"/>
                    </a:cubicBezTo>
                    <a:cubicBezTo>
                      <a:pt x="21" y="22"/>
                      <a:pt x="16" y="35"/>
                      <a:pt x="13" y="50"/>
                    </a:cubicBezTo>
                    <a:cubicBezTo>
                      <a:pt x="9" y="64"/>
                      <a:pt x="7" y="81"/>
                      <a:pt x="1" y="95"/>
                    </a:cubicBezTo>
                    <a:cubicBezTo>
                      <a:pt x="0" y="99"/>
                      <a:pt x="6" y="102"/>
                      <a:pt x="8" y="9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78" name="chenying0907 27"/>
              <p:cNvSpPr/>
              <p:nvPr/>
            </p:nvSpPr>
            <p:spPr bwMode="auto">
              <a:xfrm>
                <a:off x="7883526" y="4581526"/>
                <a:ext cx="80963" cy="74613"/>
              </a:xfrm>
              <a:custGeom>
                <a:avLst/>
                <a:gdLst>
                  <a:gd name="T0" fmla="*/ 7 w 78"/>
                  <a:gd name="T1" fmla="*/ 69 h 72"/>
                  <a:gd name="T2" fmla="*/ 45 w 78"/>
                  <a:gd name="T3" fmla="*/ 47 h 72"/>
                  <a:gd name="T4" fmla="*/ 75 w 78"/>
                  <a:gd name="T5" fmla="*/ 11 h 72"/>
                  <a:gd name="T6" fmla="*/ 67 w 78"/>
                  <a:gd name="T7" fmla="*/ 5 h 72"/>
                  <a:gd name="T8" fmla="*/ 37 w 78"/>
                  <a:gd name="T9" fmla="*/ 33 h 72"/>
                  <a:gd name="T10" fmla="*/ 4 w 78"/>
                  <a:gd name="T11" fmla="*/ 63 h 72"/>
                  <a:gd name="T12" fmla="*/ 7 w 78"/>
                  <a:gd name="T13" fmla="*/ 69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8" h="72">
                    <a:moveTo>
                      <a:pt x="7" y="69"/>
                    </a:moveTo>
                    <a:cubicBezTo>
                      <a:pt x="20" y="62"/>
                      <a:pt x="33" y="56"/>
                      <a:pt x="45" y="47"/>
                    </a:cubicBezTo>
                    <a:cubicBezTo>
                      <a:pt x="57" y="37"/>
                      <a:pt x="68" y="26"/>
                      <a:pt x="75" y="11"/>
                    </a:cubicBezTo>
                    <a:cubicBezTo>
                      <a:pt x="78" y="6"/>
                      <a:pt x="71" y="0"/>
                      <a:pt x="67" y="5"/>
                    </a:cubicBezTo>
                    <a:cubicBezTo>
                      <a:pt x="57" y="15"/>
                      <a:pt x="47" y="24"/>
                      <a:pt x="37" y="33"/>
                    </a:cubicBezTo>
                    <a:cubicBezTo>
                      <a:pt x="26" y="43"/>
                      <a:pt x="15" y="55"/>
                      <a:pt x="4" y="63"/>
                    </a:cubicBezTo>
                    <a:cubicBezTo>
                      <a:pt x="0" y="66"/>
                      <a:pt x="3" y="72"/>
                      <a:pt x="7" y="6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79" name="chenying0907 28"/>
              <p:cNvSpPr/>
              <p:nvPr/>
            </p:nvSpPr>
            <p:spPr bwMode="auto">
              <a:xfrm>
                <a:off x="7666038" y="4762501"/>
                <a:ext cx="120650" cy="58738"/>
              </a:xfrm>
              <a:custGeom>
                <a:avLst/>
                <a:gdLst>
                  <a:gd name="T0" fmla="*/ 6 w 117"/>
                  <a:gd name="T1" fmla="*/ 56 h 56"/>
                  <a:gd name="T2" fmla="*/ 111 w 117"/>
                  <a:gd name="T3" fmla="*/ 13 h 56"/>
                  <a:gd name="T4" fmla="*/ 105 w 117"/>
                  <a:gd name="T5" fmla="*/ 2 h 56"/>
                  <a:gd name="T6" fmla="*/ 5 w 117"/>
                  <a:gd name="T7" fmla="*/ 48 h 56"/>
                  <a:gd name="T8" fmla="*/ 6 w 117"/>
                  <a:gd name="T9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7" h="56">
                    <a:moveTo>
                      <a:pt x="6" y="56"/>
                    </a:moveTo>
                    <a:cubicBezTo>
                      <a:pt x="44" y="51"/>
                      <a:pt x="81" y="37"/>
                      <a:pt x="111" y="13"/>
                    </a:cubicBezTo>
                    <a:cubicBezTo>
                      <a:pt x="117" y="9"/>
                      <a:pt x="111" y="0"/>
                      <a:pt x="105" y="2"/>
                    </a:cubicBezTo>
                    <a:cubicBezTo>
                      <a:pt x="70" y="12"/>
                      <a:pt x="40" y="36"/>
                      <a:pt x="5" y="48"/>
                    </a:cubicBezTo>
                    <a:cubicBezTo>
                      <a:pt x="0" y="49"/>
                      <a:pt x="1" y="56"/>
                      <a:pt x="6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80" name="chenying0907 29"/>
              <p:cNvSpPr/>
              <p:nvPr/>
            </p:nvSpPr>
            <p:spPr bwMode="auto">
              <a:xfrm>
                <a:off x="7434263" y="4868863"/>
                <a:ext cx="123825" cy="47625"/>
              </a:xfrm>
              <a:custGeom>
                <a:avLst/>
                <a:gdLst>
                  <a:gd name="T0" fmla="*/ 4 w 120"/>
                  <a:gd name="T1" fmla="*/ 46 h 46"/>
                  <a:gd name="T2" fmla="*/ 117 w 120"/>
                  <a:gd name="T3" fmla="*/ 10 h 46"/>
                  <a:gd name="T4" fmla="*/ 112 w 120"/>
                  <a:gd name="T5" fmla="*/ 2 h 46"/>
                  <a:gd name="T6" fmla="*/ 3 w 120"/>
                  <a:gd name="T7" fmla="*/ 39 h 46"/>
                  <a:gd name="T8" fmla="*/ 4 w 120"/>
                  <a:gd name="T9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0" h="46">
                    <a:moveTo>
                      <a:pt x="4" y="46"/>
                    </a:moveTo>
                    <a:cubicBezTo>
                      <a:pt x="43" y="44"/>
                      <a:pt x="86" y="36"/>
                      <a:pt x="117" y="10"/>
                    </a:cubicBezTo>
                    <a:cubicBezTo>
                      <a:pt x="120" y="7"/>
                      <a:pt x="116" y="0"/>
                      <a:pt x="112" y="2"/>
                    </a:cubicBezTo>
                    <a:cubicBezTo>
                      <a:pt x="75" y="14"/>
                      <a:pt x="40" y="27"/>
                      <a:pt x="3" y="39"/>
                    </a:cubicBezTo>
                    <a:cubicBezTo>
                      <a:pt x="0" y="40"/>
                      <a:pt x="0" y="46"/>
                      <a:pt x="4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81" name="chenying0907 30"/>
              <p:cNvSpPr/>
              <p:nvPr/>
            </p:nvSpPr>
            <p:spPr bwMode="auto">
              <a:xfrm>
                <a:off x="7192963" y="4932363"/>
                <a:ext cx="153988" cy="38100"/>
              </a:xfrm>
              <a:custGeom>
                <a:avLst/>
                <a:gdLst>
                  <a:gd name="T0" fmla="*/ 6 w 148"/>
                  <a:gd name="T1" fmla="*/ 36 h 37"/>
                  <a:gd name="T2" fmla="*/ 137 w 148"/>
                  <a:gd name="T3" fmla="*/ 20 h 37"/>
                  <a:gd name="T4" fmla="*/ 133 w 148"/>
                  <a:gd name="T5" fmla="*/ 3 h 37"/>
                  <a:gd name="T6" fmla="*/ 3 w 148"/>
                  <a:gd name="T7" fmla="*/ 31 h 37"/>
                  <a:gd name="T8" fmla="*/ 6 w 148"/>
                  <a:gd name="T9" fmla="*/ 36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8" h="37">
                    <a:moveTo>
                      <a:pt x="6" y="36"/>
                    </a:moveTo>
                    <a:cubicBezTo>
                      <a:pt x="51" y="28"/>
                      <a:pt x="94" y="36"/>
                      <a:pt x="137" y="20"/>
                    </a:cubicBezTo>
                    <a:cubicBezTo>
                      <a:pt x="148" y="16"/>
                      <a:pt x="144" y="0"/>
                      <a:pt x="133" y="3"/>
                    </a:cubicBezTo>
                    <a:cubicBezTo>
                      <a:pt x="88" y="13"/>
                      <a:pt x="46" y="13"/>
                      <a:pt x="3" y="31"/>
                    </a:cubicBezTo>
                    <a:cubicBezTo>
                      <a:pt x="0" y="32"/>
                      <a:pt x="2" y="37"/>
                      <a:pt x="6" y="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82" name="chenying0907 31"/>
              <p:cNvSpPr/>
              <p:nvPr/>
            </p:nvSpPr>
            <p:spPr bwMode="auto">
              <a:xfrm>
                <a:off x="6989763" y="4945063"/>
                <a:ext cx="88900" cy="22225"/>
              </a:xfrm>
              <a:custGeom>
                <a:avLst/>
                <a:gdLst>
                  <a:gd name="T0" fmla="*/ 4 w 86"/>
                  <a:gd name="T1" fmla="*/ 18 h 22"/>
                  <a:gd name="T2" fmla="*/ 80 w 86"/>
                  <a:gd name="T3" fmla="*/ 10 h 22"/>
                  <a:gd name="T4" fmla="*/ 77 w 86"/>
                  <a:gd name="T5" fmla="*/ 1 h 22"/>
                  <a:gd name="T6" fmla="*/ 4 w 86"/>
                  <a:gd name="T7" fmla="*/ 8 h 22"/>
                  <a:gd name="T8" fmla="*/ 4 w 86"/>
                  <a:gd name="T9" fmla="*/ 18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6" h="22">
                    <a:moveTo>
                      <a:pt x="4" y="18"/>
                    </a:moveTo>
                    <a:cubicBezTo>
                      <a:pt x="30" y="22"/>
                      <a:pt x="56" y="21"/>
                      <a:pt x="80" y="10"/>
                    </a:cubicBezTo>
                    <a:cubicBezTo>
                      <a:pt x="86" y="8"/>
                      <a:pt x="82" y="0"/>
                      <a:pt x="77" y="1"/>
                    </a:cubicBezTo>
                    <a:cubicBezTo>
                      <a:pt x="53" y="5"/>
                      <a:pt x="28" y="5"/>
                      <a:pt x="4" y="8"/>
                    </a:cubicBezTo>
                    <a:cubicBezTo>
                      <a:pt x="0" y="9"/>
                      <a:pt x="0" y="17"/>
                      <a:pt x="4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83" name="chenying0907 32"/>
              <p:cNvSpPr/>
              <p:nvPr/>
            </p:nvSpPr>
            <p:spPr bwMode="auto">
              <a:xfrm>
                <a:off x="6748463" y="4924426"/>
                <a:ext cx="80963" cy="31750"/>
              </a:xfrm>
              <a:custGeom>
                <a:avLst/>
                <a:gdLst>
                  <a:gd name="T0" fmla="*/ 6 w 79"/>
                  <a:gd name="T1" fmla="*/ 17 h 31"/>
                  <a:gd name="T2" fmla="*/ 37 w 79"/>
                  <a:gd name="T3" fmla="*/ 24 h 31"/>
                  <a:gd name="T4" fmla="*/ 72 w 79"/>
                  <a:gd name="T5" fmla="*/ 31 h 31"/>
                  <a:gd name="T6" fmla="*/ 75 w 79"/>
                  <a:gd name="T7" fmla="*/ 21 h 31"/>
                  <a:gd name="T8" fmla="*/ 6 w 79"/>
                  <a:gd name="T9" fmla="*/ 6 h 31"/>
                  <a:gd name="T10" fmla="*/ 6 w 79"/>
                  <a:gd name="T11" fmla="*/ 17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9" h="31">
                    <a:moveTo>
                      <a:pt x="6" y="17"/>
                    </a:moveTo>
                    <a:cubicBezTo>
                      <a:pt x="16" y="20"/>
                      <a:pt x="27" y="22"/>
                      <a:pt x="37" y="24"/>
                    </a:cubicBezTo>
                    <a:cubicBezTo>
                      <a:pt x="49" y="27"/>
                      <a:pt x="60" y="31"/>
                      <a:pt x="72" y="31"/>
                    </a:cubicBezTo>
                    <a:cubicBezTo>
                      <a:pt x="78" y="31"/>
                      <a:pt x="79" y="24"/>
                      <a:pt x="75" y="21"/>
                    </a:cubicBezTo>
                    <a:cubicBezTo>
                      <a:pt x="56" y="8"/>
                      <a:pt x="28" y="0"/>
                      <a:pt x="6" y="6"/>
                    </a:cubicBezTo>
                    <a:cubicBezTo>
                      <a:pt x="0" y="8"/>
                      <a:pt x="1" y="15"/>
                      <a:pt x="6" y="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84" name="chenying0907 33"/>
              <p:cNvSpPr/>
              <p:nvPr/>
            </p:nvSpPr>
            <p:spPr bwMode="auto">
              <a:xfrm>
                <a:off x="6559551" y="4949826"/>
                <a:ext cx="68263" cy="61913"/>
              </a:xfrm>
              <a:custGeom>
                <a:avLst/>
                <a:gdLst>
                  <a:gd name="T0" fmla="*/ 11 w 67"/>
                  <a:gd name="T1" fmla="*/ 56 h 59"/>
                  <a:gd name="T2" fmla="*/ 39 w 67"/>
                  <a:gd name="T3" fmla="*/ 37 h 59"/>
                  <a:gd name="T4" fmla="*/ 63 w 67"/>
                  <a:gd name="T5" fmla="*/ 12 h 59"/>
                  <a:gd name="T6" fmla="*/ 55 w 67"/>
                  <a:gd name="T7" fmla="*/ 4 h 59"/>
                  <a:gd name="T8" fmla="*/ 31 w 67"/>
                  <a:gd name="T9" fmla="*/ 25 h 59"/>
                  <a:gd name="T10" fmla="*/ 4 w 67"/>
                  <a:gd name="T11" fmla="*/ 48 h 59"/>
                  <a:gd name="T12" fmla="*/ 11 w 67"/>
                  <a:gd name="T13" fmla="*/ 56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7" h="59">
                    <a:moveTo>
                      <a:pt x="11" y="56"/>
                    </a:moveTo>
                    <a:cubicBezTo>
                      <a:pt x="21" y="50"/>
                      <a:pt x="30" y="44"/>
                      <a:pt x="39" y="37"/>
                    </a:cubicBezTo>
                    <a:cubicBezTo>
                      <a:pt x="48" y="29"/>
                      <a:pt x="55" y="21"/>
                      <a:pt x="63" y="12"/>
                    </a:cubicBezTo>
                    <a:cubicBezTo>
                      <a:pt x="67" y="7"/>
                      <a:pt x="60" y="0"/>
                      <a:pt x="55" y="4"/>
                    </a:cubicBezTo>
                    <a:cubicBezTo>
                      <a:pt x="47" y="11"/>
                      <a:pt x="39" y="17"/>
                      <a:pt x="31" y="25"/>
                    </a:cubicBezTo>
                    <a:cubicBezTo>
                      <a:pt x="22" y="33"/>
                      <a:pt x="14" y="41"/>
                      <a:pt x="4" y="48"/>
                    </a:cubicBezTo>
                    <a:cubicBezTo>
                      <a:pt x="0" y="52"/>
                      <a:pt x="6" y="59"/>
                      <a:pt x="11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85" name="chenying0907 34"/>
              <p:cNvSpPr/>
              <p:nvPr/>
            </p:nvSpPr>
            <p:spPr bwMode="auto">
              <a:xfrm>
                <a:off x="6375401" y="5078413"/>
                <a:ext cx="80963" cy="49213"/>
              </a:xfrm>
              <a:custGeom>
                <a:avLst/>
                <a:gdLst>
                  <a:gd name="T0" fmla="*/ 5 w 78"/>
                  <a:gd name="T1" fmla="*/ 46 h 46"/>
                  <a:gd name="T2" fmla="*/ 41 w 78"/>
                  <a:gd name="T3" fmla="*/ 34 h 46"/>
                  <a:gd name="T4" fmla="*/ 73 w 78"/>
                  <a:gd name="T5" fmla="*/ 11 h 46"/>
                  <a:gd name="T6" fmla="*/ 67 w 78"/>
                  <a:gd name="T7" fmla="*/ 2 h 46"/>
                  <a:gd name="T8" fmla="*/ 33 w 78"/>
                  <a:gd name="T9" fmla="*/ 21 h 46"/>
                  <a:gd name="T10" fmla="*/ 3 w 78"/>
                  <a:gd name="T11" fmla="*/ 41 h 46"/>
                  <a:gd name="T12" fmla="*/ 5 w 78"/>
                  <a:gd name="T13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8" h="46">
                    <a:moveTo>
                      <a:pt x="5" y="46"/>
                    </a:moveTo>
                    <a:cubicBezTo>
                      <a:pt x="17" y="42"/>
                      <a:pt x="29" y="41"/>
                      <a:pt x="41" y="34"/>
                    </a:cubicBezTo>
                    <a:cubicBezTo>
                      <a:pt x="53" y="28"/>
                      <a:pt x="63" y="20"/>
                      <a:pt x="73" y="11"/>
                    </a:cubicBezTo>
                    <a:cubicBezTo>
                      <a:pt x="78" y="6"/>
                      <a:pt x="72" y="0"/>
                      <a:pt x="67" y="2"/>
                    </a:cubicBezTo>
                    <a:cubicBezTo>
                      <a:pt x="55" y="8"/>
                      <a:pt x="44" y="14"/>
                      <a:pt x="33" y="21"/>
                    </a:cubicBezTo>
                    <a:cubicBezTo>
                      <a:pt x="23" y="28"/>
                      <a:pt x="14" y="37"/>
                      <a:pt x="3" y="41"/>
                    </a:cubicBezTo>
                    <a:cubicBezTo>
                      <a:pt x="0" y="42"/>
                      <a:pt x="2" y="46"/>
                      <a:pt x="5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86" name="chenying0907 35"/>
              <p:cNvSpPr/>
              <p:nvPr/>
            </p:nvSpPr>
            <p:spPr bwMode="auto">
              <a:xfrm>
                <a:off x="6167438" y="5192713"/>
                <a:ext cx="114300" cy="50800"/>
              </a:xfrm>
              <a:custGeom>
                <a:avLst/>
                <a:gdLst>
                  <a:gd name="T0" fmla="*/ 10 w 110"/>
                  <a:gd name="T1" fmla="*/ 48 h 50"/>
                  <a:gd name="T2" fmla="*/ 105 w 110"/>
                  <a:gd name="T3" fmla="*/ 11 h 50"/>
                  <a:gd name="T4" fmla="*/ 102 w 110"/>
                  <a:gd name="T5" fmla="*/ 2 h 50"/>
                  <a:gd name="T6" fmla="*/ 7 w 110"/>
                  <a:gd name="T7" fmla="*/ 37 h 50"/>
                  <a:gd name="T8" fmla="*/ 10 w 110"/>
                  <a:gd name="T9" fmla="*/ 48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" h="50">
                    <a:moveTo>
                      <a:pt x="10" y="48"/>
                    </a:moveTo>
                    <a:cubicBezTo>
                      <a:pt x="45" y="42"/>
                      <a:pt x="75" y="29"/>
                      <a:pt x="105" y="11"/>
                    </a:cubicBezTo>
                    <a:cubicBezTo>
                      <a:pt x="110" y="8"/>
                      <a:pt x="107" y="0"/>
                      <a:pt x="102" y="2"/>
                    </a:cubicBezTo>
                    <a:cubicBezTo>
                      <a:pt x="71" y="15"/>
                      <a:pt x="40" y="30"/>
                      <a:pt x="7" y="37"/>
                    </a:cubicBezTo>
                    <a:cubicBezTo>
                      <a:pt x="0" y="39"/>
                      <a:pt x="3" y="50"/>
                      <a:pt x="10" y="4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87" name="chenying0907 36"/>
              <p:cNvSpPr/>
              <p:nvPr/>
            </p:nvSpPr>
            <p:spPr bwMode="auto">
              <a:xfrm>
                <a:off x="5929313" y="5272088"/>
                <a:ext cx="131763" cy="36513"/>
              </a:xfrm>
              <a:custGeom>
                <a:avLst/>
                <a:gdLst>
                  <a:gd name="T0" fmla="*/ 7 w 128"/>
                  <a:gd name="T1" fmla="*/ 30 h 35"/>
                  <a:gd name="T2" fmla="*/ 120 w 128"/>
                  <a:gd name="T3" fmla="*/ 16 h 35"/>
                  <a:gd name="T4" fmla="*/ 114 w 128"/>
                  <a:gd name="T5" fmla="*/ 2 h 35"/>
                  <a:gd name="T6" fmla="*/ 7 w 128"/>
                  <a:gd name="T7" fmla="*/ 18 h 35"/>
                  <a:gd name="T8" fmla="*/ 7 w 128"/>
                  <a:gd name="T9" fmla="*/ 3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8" h="35">
                    <a:moveTo>
                      <a:pt x="7" y="30"/>
                    </a:moveTo>
                    <a:cubicBezTo>
                      <a:pt x="47" y="33"/>
                      <a:pt x="84" y="35"/>
                      <a:pt x="120" y="16"/>
                    </a:cubicBezTo>
                    <a:cubicBezTo>
                      <a:pt x="128" y="11"/>
                      <a:pt x="122" y="0"/>
                      <a:pt x="114" y="2"/>
                    </a:cubicBezTo>
                    <a:cubicBezTo>
                      <a:pt x="79" y="10"/>
                      <a:pt x="43" y="15"/>
                      <a:pt x="7" y="18"/>
                    </a:cubicBezTo>
                    <a:cubicBezTo>
                      <a:pt x="0" y="18"/>
                      <a:pt x="0" y="29"/>
                      <a:pt x="7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88" name="chenying0907 37"/>
              <p:cNvSpPr/>
              <p:nvPr/>
            </p:nvSpPr>
            <p:spPr bwMode="auto">
              <a:xfrm>
                <a:off x="5719763" y="5281613"/>
                <a:ext cx="104775" cy="34925"/>
              </a:xfrm>
              <a:custGeom>
                <a:avLst/>
                <a:gdLst>
                  <a:gd name="T0" fmla="*/ 3 w 101"/>
                  <a:gd name="T1" fmla="*/ 11 h 33"/>
                  <a:gd name="T2" fmla="*/ 94 w 101"/>
                  <a:gd name="T3" fmla="*/ 29 h 33"/>
                  <a:gd name="T4" fmla="*/ 94 w 101"/>
                  <a:gd name="T5" fmla="*/ 15 h 33"/>
                  <a:gd name="T6" fmla="*/ 6 w 101"/>
                  <a:gd name="T7" fmla="*/ 3 h 33"/>
                  <a:gd name="T8" fmla="*/ 3 w 101"/>
                  <a:gd name="T9" fmla="*/ 1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1" h="33">
                    <a:moveTo>
                      <a:pt x="3" y="11"/>
                    </a:moveTo>
                    <a:cubicBezTo>
                      <a:pt x="29" y="28"/>
                      <a:pt x="65" y="33"/>
                      <a:pt x="94" y="29"/>
                    </a:cubicBezTo>
                    <a:cubicBezTo>
                      <a:pt x="101" y="28"/>
                      <a:pt x="101" y="16"/>
                      <a:pt x="94" y="15"/>
                    </a:cubicBezTo>
                    <a:cubicBezTo>
                      <a:pt x="66" y="10"/>
                      <a:pt x="34" y="0"/>
                      <a:pt x="6" y="3"/>
                    </a:cubicBezTo>
                    <a:cubicBezTo>
                      <a:pt x="1" y="3"/>
                      <a:pt x="0" y="9"/>
                      <a:pt x="3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89" name="chenying0907 38"/>
              <p:cNvSpPr/>
              <p:nvPr/>
            </p:nvSpPr>
            <p:spPr bwMode="auto">
              <a:xfrm>
                <a:off x="5516563" y="5238751"/>
                <a:ext cx="103188" cy="33338"/>
              </a:xfrm>
              <a:custGeom>
                <a:avLst/>
                <a:gdLst>
                  <a:gd name="T0" fmla="*/ 5 w 100"/>
                  <a:gd name="T1" fmla="*/ 9 h 32"/>
                  <a:gd name="T2" fmla="*/ 92 w 100"/>
                  <a:gd name="T3" fmla="*/ 31 h 32"/>
                  <a:gd name="T4" fmla="*/ 94 w 100"/>
                  <a:gd name="T5" fmla="*/ 22 h 32"/>
                  <a:gd name="T6" fmla="*/ 7 w 100"/>
                  <a:gd name="T7" fmla="*/ 1 h 32"/>
                  <a:gd name="T8" fmla="*/ 5 w 100"/>
                  <a:gd name="T9" fmla="*/ 9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32">
                    <a:moveTo>
                      <a:pt x="5" y="9"/>
                    </a:moveTo>
                    <a:cubicBezTo>
                      <a:pt x="34" y="18"/>
                      <a:pt x="62" y="26"/>
                      <a:pt x="92" y="31"/>
                    </a:cubicBezTo>
                    <a:cubicBezTo>
                      <a:pt x="98" y="32"/>
                      <a:pt x="100" y="24"/>
                      <a:pt x="94" y="22"/>
                    </a:cubicBezTo>
                    <a:cubicBezTo>
                      <a:pt x="66" y="13"/>
                      <a:pt x="37" y="6"/>
                      <a:pt x="7" y="1"/>
                    </a:cubicBezTo>
                    <a:cubicBezTo>
                      <a:pt x="2" y="0"/>
                      <a:pt x="0" y="7"/>
                      <a:pt x="5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90" name="chenying0907 39"/>
              <p:cNvSpPr/>
              <p:nvPr/>
            </p:nvSpPr>
            <p:spPr bwMode="auto">
              <a:xfrm>
                <a:off x="5327651" y="5132388"/>
                <a:ext cx="85725" cy="60325"/>
              </a:xfrm>
              <a:custGeom>
                <a:avLst/>
                <a:gdLst>
                  <a:gd name="T0" fmla="*/ 2 w 82"/>
                  <a:gd name="T1" fmla="*/ 8 h 58"/>
                  <a:gd name="T2" fmla="*/ 71 w 82"/>
                  <a:gd name="T3" fmla="*/ 57 h 58"/>
                  <a:gd name="T4" fmla="*/ 74 w 82"/>
                  <a:gd name="T5" fmla="*/ 44 h 58"/>
                  <a:gd name="T6" fmla="*/ 11 w 82"/>
                  <a:gd name="T7" fmla="*/ 3 h 58"/>
                  <a:gd name="T8" fmla="*/ 2 w 82"/>
                  <a:gd name="T9" fmla="*/ 8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" h="58">
                    <a:moveTo>
                      <a:pt x="2" y="8"/>
                    </a:moveTo>
                    <a:cubicBezTo>
                      <a:pt x="14" y="38"/>
                      <a:pt x="41" y="52"/>
                      <a:pt x="71" y="57"/>
                    </a:cubicBezTo>
                    <a:cubicBezTo>
                      <a:pt x="79" y="58"/>
                      <a:pt x="82" y="47"/>
                      <a:pt x="74" y="44"/>
                    </a:cubicBezTo>
                    <a:cubicBezTo>
                      <a:pt x="51" y="35"/>
                      <a:pt x="30" y="19"/>
                      <a:pt x="11" y="3"/>
                    </a:cubicBezTo>
                    <a:cubicBezTo>
                      <a:pt x="8" y="0"/>
                      <a:pt x="0" y="3"/>
                      <a:pt x="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91" name="chenying0907 40"/>
              <p:cNvSpPr/>
              <p:nvPr/>
            </p:nvSpPr>
            <p:spPr bwMode="auto">
              <a:xfrm>
                <a:off x="5167313" y="4940301"/>
                <a:ext cx="87313" cy="103188"/>
              </a:xfrm>
              <a:custGeom>
                <a:avLst/>
                <a:gdLst>
                  <a:gd name="T0" fmla="*/ 4 w 83"/>
                  <a:gd name="T1" fmla="*/ 13 h 98"/>
                  <a:gd name="T2" fmla="*/ 72 w 83"/>
                  <a:gd name="T3" fmla="*/ 94 h 98"/>
                  <a:gd name="T4" fmla="*/ 80 w 83"/>
                  <a:gd name="T5" fmla="*/ 87 h 98"/>
                  <a:gd name="T6" fmla="*/ 13 w 83"/>
                  <a:gd name="T7" fmla="*/ 4 h 98"/>
                  <a:gd name="T8" fmla="*/ 4 w 83"/>
                  <a:gd name="T9" fmla="*/ 13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3" h="98">
                    <a:moveTo>
                      <a:pt x="4" y="13"/>
                    </a:moveTo>
                    <a:cubicBezTo>
                      <a:pt x="23" y="41"/>
                      <a:pt x="44" y="74"/>
                      <a:pt x="72" y="94"/>
                    </a:cubicBezTo>
                    <a:cubicBezTo>
                      <a:pt x="76" y="98"/>
                      <a:pt x="83" y="91"/>
                      <a:pt x="80" y="87"/>
                    </a:cubicBezTo>
                    <a:cubicBezTo>
                      <a:pt x="61" y="58"/>
                      <a:pt x="41" y="25"/>
                      <a:pt x="13" y="4"/>
                    </a:cubicBezTo>
                    <a:cubicBezTo>
                      <a:pt x="8" y="0"/>
                      <a:pt x="0" y="8"/>
                      <a:pt x="4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92" name="chenying0907 41"/>
              <p:cNvSpPr/>
              <p:nvPr/>
            </p:nvSpPr>
            <p:spPr bwMode="auto">
              <a:xfrm>
                <a:off x="5113338" y="4803776"/>
                <a:ext cx="50800" cy="74613"/>
              </a:xfrm>
              <a:custGeom>
                <a:avLst/>
                <a:gdLst>
                  <a:gd name="T0" fmla="*/ 2 w 49"/>
                  <a:gd name="T1" fmla="*/ 6 h 71"/>
                  <a:gd name="T2" fmla="*/ 15 w 49"/>
                  <a:gd name="T3" fmla="*/ 35 h 71"/>
                  <a:gd name="T4" fmla="*/ 35 w 49"/>
                  <a:gd name="T5" fmla="*/ 65 h 71"/>
                  <a:gd name="T6" fmla="*/ 45 w 49"/>
                  <a:gd name="T7" fmla="*/ 59 h 71"/>
                  <a:gd name="T8" fmla="*/ 26 w 49"/>
                  <a:gd name="T9" fmla="*/ 28 h 71"/>
                  <a:gd name="T10" fmla="*/ 5 w 49"/>
                  <a:gd name="T11" fmla="*/ 3 h 71"/>
                  <a:gd name="T12" fmla="*/ 2 w 49"/>
                  <a:gd name="T13" fmla="*/ 6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9" h="71">
                    <a:moveTo>
                      <a:pt x="2" y="6"/>
                    </a:moveTo>
                    <a:cubicBezTo>
                      <a:pt x="6" y="15"/>
                      <a:pt x="10" y="25"/>
                      <a:pt x="15" y="35"/>
                    </a:cubicBezTo>
                    <a:cubicBezTo>
                      <a:pt x="21" y="46"/>
                      <a:pt x="27" y="55"/>
                      <a:pt x="35" y="65"/>
                    </a:cubicBezTo>
                    <a:cubicBezTo>
                      <a:pt x="39" y="71"/>
                      <a:pt x="49" y="66"/>
                      <a:pt x="45" y="59"/>
                    </a:cubicBezTo>
                    <a:cubicBezTo>
                      <a:pt x="39" y="49"/>
                      <a:pt x="33" y="38"/>
                      <a:pt x="26" y="28"/>
                    </a:cubicBezTo>
                    <a:cubicBezTo>
                      <a:pt x="20" y="19"/>
                      <a:pt x="13" y="11"/>
                      <a:pt x="5" y="3"/>
                    </a:cubicBezTo>
                    <a:cubicBezTo>
                      <a:pt x="4" y="0"/>
                      <a:pt x="0" y="3"/>
                      <a:pt x="2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93" name="chenying0907 42"/>
              <p:cNvSpPr/>
              <p:nvPr/>
            </p:nvSpPr>
            <p:spPr bwMode="auto">
              <a:xfrm>
                <a:off x="5035551" y="4613276"/>
                <a:ext cx="60325" cy="101600"/>
              </a:xfrm>
              <a:custGeom>
                <a:avLst/>
                <a:gdLst>
                  <a:gd name="T0" fmla="*/ 2 w 58"/>
                  <a:gd name="T1" fmla="*/ 8 h 97"/>
                  <a:gd name="T2" fmla="*/ 45 w 58"/>
                  <a:gd name="T3" fmla="*/ 91 h 97"/>
                  <a:gd name="T4" fmla="*/ 56 w 58"/>
                  <a:gd name="T5" fmla="*/ 84 h 97"/>
                  <a:gd name="T6" fmla="*/ 11 w 58"/>
                  <a:gd name="T7" fmla="*/ 4 h 97"/>
                  <a:gd name="T8" fmla="*/ 2 w 58"/>
                  <a:gd name="T9" fmla="*/ 8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97">
                    <a:moveTo>
                      <a:pt x="2" y="8"/>
                    </a:moveTo>
                    <a:cubicBezTo>
                      <a:pt x="10" y="37"/>
                      <a:pt x="25" y="67"/>
                      <a:pt x="45" y="91"/>
                    </a:cubicBezTo>
                    <a:cubicBezTo>
                      <a:pt x="50" y="97"/>
                      <a:pt x="58" y="91"/>
                      <a:pt x="56" y="84"/>
                    </a:cubicBezTo>
                    <a:cubicBezTo>
                      <a:pt x="49" y="54"/>
                      <a:pt x="29" y="28"/>
                      <a:pt x="11" y="4"/>
                    </a:cubicBezTo>
                    <a:cubicBezTo>
                      <a:pt x="7" y="0"/>
                      <a:pt x="0" y="2"/>
                      <a:pt x="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94" name="chenying0907 43"/>
              <p:cNvSpPr/>
              <p:nvPr/>
            </p:nvSpPr>
            <p:spPr bwMode="auto">
              <a:xfrm>
                <a:off x="4221163" y="4760913"/>
                <a:ext cx="82550" cy="20638"/>
              </a:xfrm>
              <a:custGeom>
                <a:avLst/>
                <a:gdLst>
                  <a:gd name="T0" fmla="*/ 2 w 79"/>
                  <a:gd name="T1" fmla="*/ 4 h 19"/>
                  <a:gd name="T2" fmla="*/ 74 w 79"/>
                  <a:gd name="T3" fmla="*/ 19 h 19"/>
                  <a:gd name="T4" fmla="*/ 76 w 79"/>
                  <a:gd name="T5" fmla="*/ 14 h 19"/>
                  <a:gd name="T6" fmla="*/ 3 w 79"/>
                  <a:gd name="T7" fmla="*/ 0 h 19"/>
                  <a:gd name="T8" fmla="*/ 2 w 79"/>
                  <a:gd name="T9" fmla="*/ 4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9" h="19">
                    <a:moveTo>
                      <a:pt x="2" y="4"/>
                    </a:moveTo>
                    <a:cubicBezTo>
                      <a:pt x="26" y="11"/>
                      <a:pt x="50" y="14"/>
                      <a:pt x="74" y="19"/>
                    </a:cubicBezTo>
                    <a:cubicBezTo>
                      <a:pt x="77" y="19"/>
                      <a:pt x="79" y="15"/>
                      <a:pt x="76" y="14"/>
                    </a:cubicBezTo>
                    <a:cubicBezTo>
                      <a:pt x="52" y="8"/>
                      <a:pt x="27" y="7"/>
                      <a:pt x="3" y="0"/>
                    </a:cubicBezTo>
                    <a:cubicBezTo>
                      <a:pt x="1" y="0"/>
                      <a:pt x="0" y="3"/>
                      <a:pt x="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95" name="chenying0907 44"/>
              <p:cNvSpPr/>
              <p:nvPr/>
            </p:nvSpPr>
            <p:spPr bwMode="auto">
              <a:xfrm>
                <a:off x="4384676" y="4772026"/>
                <a:ext cx="106363" cy="17463"/>
              </a:xfrm>
              <a:custGeom>
                <a:avLst/>
                <a:gdLst>
                  <a:gd name="T0" fmla="*/ 5 w 102"/>
                  <a:gd name="T1" fmla="*/ 16 h 17"/>
                  <a:gd name="T2" fmla="*/ 98 w 102"/>
                  <a:gd name="T3" fmla="*/ 10 h 17"/>
                  <a:gd name="T4" fmla="*/ 98 w 102"/>
                  <a:gd name="T5" fmla="*/ 3 h 17"/>
                  <a:gd name="T6" fmla="*/ 3 w 102"/>
                  <a:gd name="T7" fmla="*/ 11 h 17"/>
                  <a:gd name="T8" fmla="*/ 5 w 102"/>
                  <a:gd name="T9" fmla="*/ 16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2" h="17">
                    <a:moveTo>
                      <a:pt x="5" y="16"/>
                    </a:moveTo>
                    <a:cubicBezTo>
                      <a:pt x="35" y="11"/>
                      <a:pt x="67" y="13"/>
                      <a:pt x="98" y="10"/>
                    </a:cubicBezTo>
                    <a:cubicBezTo>
                      <a:pt x="102" y="10"/>
                      <a:pt x="102" y="3"/>
                      <a:pt x="98" y="3"/>
                    </a:cubicBezTo>
                    <a:cubicBezTo>
                      <a:pt x="66" y="0"/>
                      <a:pt x="34" y="2"/>
                      <a:pt x="3" y="11"/>
                    </a:cubicBezTo>
                    <a:cubicBezTo>
                      <a:pt x="0" y="12"/>
                      <a:pt x="1" y="17"/>
                      <a:pt x="5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96" name="chenying0907 45"/>
              <p:cNvSpPr/>
              <p:nvPr/>
            </p:nvSpPr>
            <p:spPr bwMode="auto">
              <a:xfrm>
                <a:off x="4584701" y="4762501"/>
                <a:ext cx="90488" cy="34925"/>
              </a:xfrm>
              <a:custGeom>
                <a:avLst/>
                <a:gdLst>
                  <a:gd name="T0" fmla="*/ 4 w 87"/>
                  <a:gd name="T1" fmla="*/ 20 h 33"/>
                  <a:gd name="T2" fmla="*/ 83 w 87"/>
                  <a:gd name="T3" fmla="*/ 12 h 33"/>
                  <a:gd name="T4" fmla="*/ 77 w 87"/>
                  <a:gd name="T5" fmla="*/ 2 h 33"/>
                  <a:gd name="T6" fmla="*/ 6 w 87"/>
                  <a:gd name="T7" fmla="*/ 10 h 33"/>
                  <a:gd name="T8" fmla="*/ 4 w 87"/>
                  <a:gd name="T9" fmla="*/ 2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7" h="33">
                    <a:moveTo>
                      <a:pt x="4" y="20"/>
                    </a:moveTo>
                    <a:cubicBezTo>
                      <a:pt x="29" y="33"/>
                      <a:pt x="61" y="33"/>
                      <a:pt x="83" y="12"/>
                    </a:cubicBezTo>
                    <a:cubicBezTo>
                      <a:pt x="87" y="9"/>
                      <a:pt x="83" y="0"/>
                      <a:pt x="77" y="2"/>
                    </a:cubicBezTo>
                    <a:cubicBezTo>
                      <a:pt x="55" y="11"/>
                      <a:pt x="30" y="13"/>
                      <a:pt x="6" y="10"/>
                    </a:cubicBezTo>
                    <a:cubicBezTo>
                      <a:pt x="1" y="10"/>
                      <a:pt x="0" y="17"/>
                      <a:pt x="4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97" name="chenying0907 46"/>
              <p:cNvSpPr/>
              <p:nvPr/>
            </p:nvSpPr>
            <p:spPr bwMode="auto">
              <a:xfrm>
                <a:off x="4751388" y="4727576"/>
                <a:ext cx="88900" cy="25400"/>
              </a:xfrm>
              <a:custGeom>
                <a:avLst/>
                <a:gdLst>
                  <a:gd name="T0" fmla="*/ 5 w 86"/>
                  <a:gd name="T1" fmla="*/ 24 h 25"/>
                  <a:gd name="T2" fmla="*/ 79 w 86"/>
                  <a:gd name="T3" fmla="*/ 11 h 25"/>
                  <a:gd name="T4" fmla="*/ 76 w 86"/>
                  <a:gd name="T5" fmla="*/ 1 h 25"/>
                  <a:gd name="T6" fmla="*/ 41 w 86"/>
                  <a:gd name="T7" fmla="*/ 8 h 25"/>
                  <a:gd name="T8" fmla="*/ 5 w 86"/>
                  <a:gd name="T9" fmla="*/ 17 h 25"/>
                  <a:gd name="T10" fmla="*/ 5 w 86"/>
                  <a:gd name="T11" fmla="*/ 24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6" h="25">
                    <a:moveTo>
                      <a:pt x="5" y="24"/>
                    </a:moveTo>
                    <a:cubicBezTo>
                      <a:pt x="32" y="25"/>
                      <a:pt x="54" y="20"/>
                      <a:pt x="79" y="11"/>
                    </a:cubicBezTo>
                    <a:cubicBezTo>
                      <a:pt x="86" y="9"/>
                      <a:pt x="83" y="0"/>
                      <a:pt x="76" y="1"/>
                    </a:cubicBezTo>
                    <a:cubicBezTo>
                      <a:pt x="64" y="3"/>
                      <a:pt x="53" y="5"/>
                      <a:pt x="41" y="8"/>
                    </a:cubicBezTo>
                    <a:cubicBezTo>
                      <a:pt x="30" y="11"/>
                      <a:pt x="17" y="16"/>
                      <a:pt x="5" y="17"/>
                    </a:cubicBezTo>
                    <a:cubicBezTo>
                      <a:pt x="0" y="17"/>
                      <a:pt x="0" y="24"/>
                      <a:pt x="5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98" name="chenying0907 47"/>
              <p:cNvSpPr/>
              <p:nvPr/>
            </p:nvSpPr>
            <p:spPr bwMode="auto">
              <a:xfrm>
                <a:off x="4892676" y="4657726"/>
                <a:ext cx="92075" cy="52388"/>
              </a:xfrm>
              <a:custGeom>
                <a:avLst/>
                <a:gdLst>
                  <a:gd name="T0" fmla="*/ 9 w 89"/>
                  <a:gd name="T1" fmla="*/ 48 h 50"/>
                  <a:gd name="T2" fmla="*/ 43 w 89"/>
                  <a:gd name="T3" fmla="*/ 32 h 50"/>
                  <a:gd name="T4" fmla="*/ 81 w 89"/>
                  <a:gd name="T5" fmla="*/ 15 h 50"/>
                  <a:gd name="T6" fmla="*/ 77 w 89"/>
                  <a:gd name="T7" fmla="*/ 1 h 50"/>
                  <a:gd name="T8" fmla="*/ 38 w 89"/>
                  <a:gd name="T9" fmla="*/ 14 h 50"/>
                  <a:gd name="T10" fmla="*/ 4 w 89"/>
                  <a:gd name="T11" fmla="*/ 41 h 50"/>
                  <a:gd name="T12" fmla="*/ 9 w 89"/>
                  <a:gd name="T13" fmla="*/ 48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9" h="50">
                    <a:moveTo>
                      <a:pt x="9" y="48"/>
                    </a:moveTo>
                    <a:cubicBezTo>
                      <a:pt x="20" y="42"/>
                      <a:pt x="32" y="37"/>
                      <a:pt x="43" y="32"/>
                    </a:cubicBezTo>
                    <a:cubicBezTo>
                      <a:pt x="55" y="26"/>
                      <a:pt x="68" y="20"/>
                      <a:pt x="81" y="15"/>
                    </a:cubicBezTo>
                    <a:cubicBezTo>
                      <a:pt x="89" y="11"/>
                      <a:pt x="86" y="0"/>
                      <a:pt x="77" y="1"/>
                    </a:cubicBezTo>
                    <a:cubicBezTo>
                      <a:pt x="62" y="4"/>
                      <a:pt x="51" y="7"/>
                      <a:pt x="38" y="14"/>
                    </a:cubicBezTo>
                    <a:cubicBezTo>
                      <a:pt x="25" y="22"/>
                      <a:pt x="15" y="32"/>
                      <a:pt x="4" y="41"/>
                    </a:cubicBezTo>
                    <a:cubicBezTo>
                      <a:pt x="0" y="44"/>
                      <a:pt x="5" y="50"/>
                      <a:pt x="9" y="4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99" name="chenying0907 48"/>
              <p:cNvSpPr/>
              <p:nvPr/>
            </p:nvSpPr>
            <p:spPr bwMode="auto">
              <a:xfrm>
                <a:off x="4024313" y="4714876"/>
                <a:ext cx="93663" cy="31750"/>
              </a:xfrm>
              <a:custGeom>
                <a:avLst/>
                <a:gdLst>
                  <a:gd name="T0" fmla="*/ 3 w 91"/>
                  <a:gd name="T1" fmla="*/ 6 h 31"/>
                  <a:gd name="T2" fmla="*/ 83 w 91"/>
                  <a:gd name="T3" fmla="*/ 30 h 31"/>
                  <a:gd name="T4" fmla="*/ 85 w 91"/>
                  <a:gd name="T5" fmla="*/ 21 h 31"/>
                  <a:gd name="T6" fmla="*/ 5 w 91"/>
                  <a:gd name="T7" fmla="*/ 1 h 31"/>
                  <a:gd name="T8" fmla="*/ 3 w 91"/>
                  <a:gd name="T9" fmla="*/ 6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1" h="31">
                    <a:moveTo>
                      <a:pt x="3" y="6"/>
                    </a:moveTo>
                    <a:cubicBezTo>
                      <a:pt x="29" y="18"/>
                      <a:pt x="55" y="25"/>
                      <a:pt x="83" y="30"/>
                    </a:cubicBezTo>
                    <a:cubicBezTo>
                      <a:pt x="89" y="31"/>
                      <a:pt x="91" y="23"/>
                      <a:pt x="85" y="21"/>
                    </a:cubicBezTo>
                    <a:cubicBezTo>
                      <a:pt x="59" y="12"/>
                      <a:pt x="33" y="6"/>
                      <a:pt x="5" y="1"/>
                    </a:cubicBezTo>
                    <a:cubicBezTo>
                      <a:pt x="2" y="0"/>
                      <a:pt x="0" y="5"/>
                      <a:pt x="3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100" name="chenying0907 49"/>
              <p:cNvSpPr/>
              <p:nvPr/>
            </p:nvSpPr>
            <p:spPr bwMode="auto">
              <a:xfrm>
                <a:off x="3851276" y="4625976"/>
                <a:ext cx="98425" cy="63500"/>
              </a:xfrm>
              <a:custGeom>
                <a:avLst/>
                <a:gdLst>
                  <a:gd name="T0" fmla="*/ 2 w 94"/>
                  <a:gd name="T1" fmla="*/ 4 h 61"/>
                  <a:gd name="T2" fmla="*/ 82 w 94"/>
                  <a:gd name="T3" fmla="*/ 60 h 61"/>
                  <a:gd name="T4" fmla="*/ 88 w 94"/>
                  <a:gd name="T5" fmla="*/ 49 h 61"/>
                  <a:gd name="T6" fmla="*/ 5 w 94"/>
                  <a:gd name="T7" fmla="*/ 1 h 61"/>
                  <a:gd name="T8" fmla="*/ 2 w 94"/>
                  <a:gd name="T9" fmla="*/ 4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4" h="61">
                    <a:moveTo>
                      <a:pt x="2" y="4"/>
                    </a:moveTo>
                    <a:cubicBezTo>
                      <a:pt x="26" y="27"/>
                      <a:pt x="50" y="51"/>
                      <a:pt x="82" y="60"/>
                    </a:cubicBezTo>
                    <a:cubicBezTo>
                      <a:pt x="88" y="61"/>
                      <a:pt x="94" y="53"/>
                      <a:pt x="88" y="49"/>
                    </a:cubicBezTo>
                    <a:cubicBezTo>
                      <a:pt x="64" y="28"/>
                      <a:pt x="35" y="13"/>
                      <a:pt x="5" y="1"/>
                    </a:cubicBezTo>
                    <a:cubicBezTo>
                      <a:pt x="3" y="0"/>
                      <a:pt x="0" y="2"/>
                      <a:pt x="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101" name="chenying0907 50"/>
              <p:cNvSpPr/>
              <p:nvPr/>
            </p:nvSpPr>
            <p:spPr bwMode="auto">
              <a:xfrm>
                <a:off x="3706813" y="4486276"/>
                <a:ext cx="82550" cy="73025"/>
              </a:xfrm>
              <a:custGeom>
                <a:avLst/>
                <a:gdLst>
                  <a:gd name="T0" fmla="*/ 2 w 79"/>
                  <a:gd name="T1" fmla="*/ 9 h 71"/>
                  <a:gd name="T2" fmla="*/ 68 w 79"/>
                  <a:gd name="T3" fmla="*/ 69 h 71"/>
                  <a:gd name="T4" fmla="*/ 75 w 79"/>
                  <a:gd name="T5" fmla="*/ 61 h 71"/>
                  <a:gd name="T6" fmla="*/ 9 w 79"/>
                  <a:gd name="T7" fmla="*/ 4 h 71"/>
                  <a:gd name="T8" fmla="*/ 2 w 79"/>
                  <a:gd name="T9" fmla="*/ 9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9" h="71">
                    <a:moveTo>
                      <a:pt x="2" y="9"/>
                    </a:moveTo>
                    <a:cubicBezTo>
                      <a:pt x="15" y="34"/>
                      <a:pt x="42" y="57"/>
                      <a:pt x="68" y="69"/>
                    </a:cubicBezTo>
                    <a:cubicBezTo>
                      <a:pt x="73" y="71"/>
                      <a:pt x="79" y="65"/>
                      <a:pt x="75" y="61"/>
                    </a:cubicBezTo>
                    <a:cubicBezTo>
                      <a:pt x="53" y="40"/>
                      <a:pt x="28" y="25"/>
                      <a:pt x="9" y="4"/>
                    </a:cubicBezTo>
                    <a:cubicBezTo>
                      <a:pt x="5" y="0"/>
                      <a:pt x="0" y="5"/>
                      <a:pt x="2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102" name="chenying0907 51"/>
              <p:cNvSpPr/>
              <p:nvPr/>
            </p:nvSpPr>
            <p:spPr bwMode="auto">
              <a:xfrm>
                <a:off x="3595688" y="4313238"/>
                <a:ext cx="57150" cy="82550"/>
              </a:xfrm>
              <a:custGeom>
                <a:avLst/>
                <a:gdLst>
                  <a:gd name="T0" fmla="*/ 1 w 56"/>
                  <a:gd name="T1" fmla="*/ 6 h 79"/>
                  <a:gd name="T2" fmla="*/ 45 w 56"/>
                  <a:gd name="T3" fmla="*/ 75 h 79"/>
                  <a:gd name="T4" fmla="*/ 52 w 56"/>
                  <a:gd name="T5" fmla="*/ 68 h 79"/>
                  <a:gd name="T6" fmla="*/ 9 w 56"/>
                  <a:gd name="T7" fmla="*/ 4 h 79"/>
                  <a:gd name="T8" fmla="*/ 1 w 56"/>
                  <a:gd name="T9" fmla="*/ 6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79">
                    <a:moveTo>
                      <a:pt x="1" y="6"/>
                    </a:moveTo>
                    <a:cubicBezTo>
                      <a:pt x="5" y="35"/>
                      <a:pt x="24" y="56"/>
                      <a:pt x="45" y="75"/>
                    </a:cubicBezTo>
                    <a:cubicBezTo>
                      <a:pt x="50" y="79"/>
                      <a:pt x="56" y="73"/>
                      <a:pt x="52" y="68"/>
                    </a:cubicBezTo>
                    <a:cubicBezTo>
                      <a:pt x="35" y="48"/>
                      <a:pt x="22" y="26"/>
                      <a:pt x="9" y="4"/>
                    </a:cubicBezTo>
                    <a:cubicBezTo>
                      <a:pt x="7" y="0"/>
                      <a:pt x="0" y="2"/>
                      <a:pt x="1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103" name="chenying0907 52"/>
              <p:cNvSpPr/>
              <p:nvPr/>
            </p:nvSpPr>
            <p:spPr bwMode="auto">
              <a:xfrm>
                <a:off x="3533776" y="4113213"/>
                <a:ext cx="42863" cy="101600"/>
              </a:xfrm>
              <a:custGeom>
                <a:avLst/>
                <a:gdLst>
                  <a:gd name="T0" fmla="*/ 2 w 42"/>
                  <a:gd name="T1" fmla="*/ 5 h 99"/>
                  <a:gd name="T2" fmla="*/ 31 w 42"/>
                  <a:gd name="T3" fmla="*/ 94 h 99"/>
                  <a:gd name="T4" fmla="*/ 39 w 42"/>
                  <a:gd name="T5" fmla="*/ 89 h 99"/>
                  <a:gd name="T6" fmla="*/ 10 w 42"/>
                  <a:gd name="T7" fmla="*/ 5 h 99"/>
                  <a:gd name="T8" fmla="*/ 2 w 42"/>
                  <a:gd name="T9" fmla="*/ 5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99">
                    <a:moveTo>
                      <a:pt x="2" y="5"/>
                    </a:moveTo>
                    <a:cubicBezTo>
                      <a:pt x="0" y="37"/>
                      <a:pt x="13" y="68"/>
                      <a:pt x="31" y="94"/>
                    </a:cubicBezTo>
                    <a:cubicBezTo>
                      <a:pt x="35" y="99"/>
                      <a:pt x="42" y="94"/>
                      <a:pt x="39" y="89"/>
                    </a:cubicBezTo>
                    <a:cubicBezTo>
                      <a:pt x="24" y="64"/>
                      <a:pt x="14" y="34"/>
                      <a:pt x="10" y="5"/>
                    </a:cubicBezTo>
                    <a:cubicBezTo>
                      <a:pt x="9" y="0"/>
                      <a:pt x="3" y="0"/>
                      <a:pt x="2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104" name="chenying0907 53"/>
              <p:cNvSpPr/>
              <p:nvPr/>
            </p:nvSpPr>
            <p:spPr bwMode="auto">
              <a:xfrm>
                <a:off x="3517901" y="3932238"/>
                <a:ext cx="20638" cy="79375"/>
              </a:xfrm>
              <a:custGeom>
                <a:avLst/>
                <a:gdLst>
                  <a:gd name="T0" fmla="*/ 4 w 19"/>
                  <a:gd name="T1" fmla="*/ 4 h 76"/>
                  <a:gd name="T2" fmla="*/ 10 w 19"/>
                  <a:gd name="T3" fmla="*/ 71 h 76"/>
                  <a:gd name="T4" fmla="*/ 18 w 19"/>
                  <a:gd name="T5" fmla="*/ 68 h 76"/>
                  <a:gd name="T6" fmla="*/ 10 w 19"/>
                  <a:gd name="T7" fmla="*/ 4 h 76"/>
                  <a:gd name="T8" fmla="*/ 4 w 19"/>
                  <a:gd name="T9" fmla="*/ 4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76">
                    <a:moveTo>
                      <a:pt x="4" y="4"/>
                    </a:moveTo>
                    <a:cubicBezTo>
                      <a:pt x="2" y="27"/>
                      <a:pt x="0" y="50"/>
                      <a:pt x="10" y="71"/>
                    </a:cubicBezTo>
                    <a:cubicBezTo>
                      <a:pt x="13" y="76"/>
                      <a:pt x="19" y="72"/>
                      <a:pt x="18" y="68"/>
                    </a:cubicBezTo>
                    <a:cubicBezTo>
                      <a:pt x="15" y="47"/>
                      <a:pt x="12" y="25"/>
                      <a:pt x="10" y="4"/>
                    </a:cubicBezTo>
                    <a:cubicBezTo>
                      <a:pt x="10" y="0"/>
                      <a:pt x="4" y="0"/>
                      <a:pt x="4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105" name="chenying0907 54"/>
              <p:cNvSpPr/>
              <p:nvPr/>
            </p:nvSpPr>
            <p:spPr bwMode="auto">
              <a:xfrm>
                <a:off x="3522663" y="3695701"/>
                <a:ext cx="47625" cy="131763"/>
              </a:xfrm>
              <a:custGeom>
                <a:avLst/>
                <a:gdLst>
                  <a:gd name="T0" fmla="*/ 4 w 46"/>
                  <a:gd name="T1" fmla="*/ 125 h 127"/>
                  <a:gd name="T2" fmla="*/ 43 w 46"/>
                  <a:gd name="T3" fmla="*/ 12 h 127"/>
                  <a:gd name="T4" fmla="*/ 33 w 46"/>
                  <a:gd name="T5" fmla="*/ 6 h 127"/>
                  <a:gd name="T6" fmla="*/ 0 w 46"/>
                  <a:gd name="T7" fmla="*/ 124 h 127"/>
                  <a:gd name="T8" fmla="*/ 4 w 46"/>
                  <a:gd name="T9" fmla="*/ 125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" h="127">
                    <a:moveTo>
                      <a:pt x="4" y="125"/>
                    </a:moveTo>
                    <a:cubicBezTo>
                      <a:pt x="17" y="88"/>
                      <a:pt x="25" y="47"/>
                      <a:pt x="43" y="12"/>
                    </a:cubicBezTo>
                    <a:cubicBezTo>
                      <a:pt x="46" y="5"/>
                      <a:pt x="37" y="0"/>
                      <a:pt x="33" y="6"/>
                    </a:cubicBezTo>
                    <a:cubicBezTo>
                      <a:pt x="10" y="43"/>
                      <a:pt x="6" y="82"/>
                      <a:pt x="0" y="124"/>
                    </a:cubicBezTo>
                    <a:cubicBezTo>
                      <a:pt x="0" y="126"/>
                      <a:pt x="3" y="127"/>
                      <a:pt x="4" y="1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106" name="chenying0907 55"/>
              <p:cNvSpPr/>
              <p:nvPr/>
            </p:nvSpPr>
            <p:spPr bwMode="auto">
              <a:xfrm>
                <a:off x="3586163" y="3575051"/>
                <a:ext cx="50800" cy="66675"/>
              </a:xfrm>
              <a:custGeom>
                <a:avLst/>
                <a:gdLst>
                  <a:gd name="T0" fmla="*/ 9 w 48"/>
                  <a:gd name="T1" fmla="*/ 61 h 64"/>
                  <a:gd name="T2" fmla="*/ 21 w 48"/>
                  <a:gd name="T3" fmla="*/ 53 h 64"/>
                  <a:gd name="T4" fmla="*/ 31 w 48"/>
                  <a:gd name="T5" fmla="*/ 40 h 64"/>
                  <a:gd name="T6" fmla="*/ 47 w 48"/>
                  <a:gd name="T7" fmla="*/ 9 h 64"/>
                  <a:gd name="T8" fmla="*/ 39 w 48"/>
                  <a:gd name="T9" fmla="*/ 3 h 64"/>
                  <a:gd name="T10" fmla="*/ 18 w 48"/>
                  <a:gd name="T11" fmla="*/ 29 h 64"/>
                  <a:gd name="T12" fmla="*/ 11 w 48"/>
                  <a:gd name="T13" fmla="*/ 41 h 64"/>
                  <a:gd name="T14" fmla="*/ 3 w 48"/>
                  <a:gd name="T15" fmla="*/ 57 h 64"/>
                  <a:gd name="T16" fmla="*/ 9 w 48"/>
                  <a:gd name="T17" fmla="*/ 61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8" h="64">
                    <a:moveTo>
                      <a:pt x="9" y="61"/>
                    </a:moveTo>
                    <a:cubicBezTo>
                      <a:pt x="13" y="58"/>
                      <a:pt x="17" y="56"/>
                      <a:pt x="21" y="53"/>
                    </a:cubicBezTo>
                    <a:cubicBezTo>
                      <a:pt x="25" y="49"/>
                      <a:pt x="28" y="45"/>
                      <a:pt x="31" y="40"/>
                    </a:cubicBezTo>
                    <a:cubicBezTo>
                      <a:pt x="39" y="31"/>
                      <a:pt x="44" y="21"/>
                      <a:pt x="47" y="9"/>
                    </a:cubicBezTo>
                    <a:cubicBezTo>
                      <a:pt x="48" y="5"/>
                      <a:pt x="43" y="0"/>
                      <a:pt x="39" y="3"/>
                    </a:cubicBezTo>
                    <a:cubicBezTo>
                      <a:pt x="30" y="11"/>
                      <a:pt x="24" y="19"/>
                      <a:pt x="18" y="29"/>
                    </a:cubicBezTo>
                    <a:cubicBezTo>
                      <a:pt x="15" y="33"/>
                      <a:pt x="13" y="37"/>
                      <a:pt x="11" y="41"/>
                    </a:cubicBezTo>
                    <a:cubicBezTo>
                      <a:pt x="8" y="46"/>
                      <a:pt x="6" y="52"/>
                      <a:pt x="3" y="57"/>
                    </a:cubicBezTo>
                    <a:cubicBezTo>
                      <a:pt x="0" y="60"/>
                      <a:pt x="5" y="64"/>
                      <a:pt x="9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107" name="chenying0907 56"/>
              <p:cNvSpPr/>
              <p:nvPr/>
            </p:nvSpPr>
            <p:spPr bwMode="auto">
              <a:xfrm>
                <a:off x="3698876" y="3435351"/>
                <a:ext cx="66675" cy="74613"/>
              </a:xfrm>
              <a:custGeom>
                <a:avLst/>
                <a:gdLst>
                  <a:gd name="T0" fmla="*/ 11 w 64"/>
                  <a:gd name="T1" fmla="*/ 66 h 71"/>
                  <a:gd name="T2" fmla="*/ 60 w 64"/>
                  <a:gd name="T3" fmla="*/ 9 h 71"/>
                  <a:gd name="T4" fmla="*/ 56 w 64"/>
                  <a:gd name="T5" fmla="*/ 1 h 71"/>
                  <a:gd name="T6" fmla="*/ 2 w 64"/>
                  <a:gd name="T7" fmla="*/ 62 h 71"/>
                  <a:gd name="T8" fmla="*/ 11 w 64"/>
                  <a:gd name="T9" fmla="*/ 66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" h="71">
                    <a:moveTo>
                      <a:pt x="11" y="66"/>
                    </a:moveTo>
                    <a:cubicBezTo>
                      <a:pt x="22" y="42"/>
                      <a:pt x="41" y="26"/>
                      <a:pt x="60" y="9"/>
                    </a:cubicBezTo>
                    <a:cubicBezTo>
                      <a:pt x="64" y="6"/>
                      <a:pt x="60" y="0"/>
                      <a:pt x="56" y="1"/>
                    </a:cubicBezTo>
                    <a:cubicBezTo>
                      <a:pt x="26" y="8"/>
                      <a:pt x="8" y="34"/>
                      <a:pt x="2" y="62"/>
                    </a:cubicBezTo>
                    <a:cubicBezTo>
                      <a:pt x="0" y="67"/>
                      <a:pt x="8" y="71"/>
                      <a:pt x="11" y="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108" name="chenying0907 57"/>
              <p:cNvSpPr/>
              <p:nvPr/>
            </p:nvSpPr>
            <p:spPr bwMode="auto">
              <a:xfrm>
                <a:off x="3798888" y="3357563"/>
                <a:ext cx="57150" cy="34925"/>
              </a:xfrm>
              <a:custGeom>
                <a:avLst/>
                <a:gdLst>
                  <a:gd name="T0" fmla="*/ 5 w 56"/>
                  <a:gd name="T1" fmla="*/ 33 h 34"/>
                  <a:gd name="T2" fmla="*/ 16 w 56"/>
                  <a:gd name="T3" fmla="*/ 32 h 34"/>
                  <a:gd name="T4" fmla="*/ 29 w 56"/>
                  <a:gd name="T5" fmla="*/ 28 h 34"/>
                  <a:gd name="T6" fmla="*/ 51 w 56"/>
                  <a:gd name="T7" fmla="*/ 13 h 34"/>
                  <a:gd name="T8" fmla="*/ 46 w 56"/>
                  <a:gd name="T9" fmla="*/ 2 h 34"/>
                  <a:gd name="T10" fmla="*/ 22 w 56"/>
                  <a:gd name="T11" fmla="*/ 11 h 34"/>
                  <a:gd name="T12" fmla="*/ 10 w 56"/>
                  <a:gd name="T13" fmla="*/ 19 h 34"/>
                  <a:gd name="T14" fmla="*/ 3 w 56"/>
                  <a:gd name="T15" fmla="*/ 27 h 34"/>
                  <a:gd name="T16" fmla="*/ 5 w 56"/>
                  <a:gd name="T17" fmla="*/ 3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6" h="34">
                    <a:moveTo>
                      <a:pt x="5" y="33"/>
                    </a:moveTo>
                    <a:cubicBezTo>
                      <a:pt x="9" y="32"/>
                      <a:pt x="12" y="33"/>
                      <a:pt x="16" y="32"/>
                    </a:cubicBezTo>
                    <a:cubicBezTo>
                      <a:pt x="20" y="31"/>
                      <a:pt x="24" y="29"/>
                      <a:pt x="29" y="28"/>
                    </a:cubicBezTo>
                    <a:cubicBezTo>
                      <a:pt x="38" y="24"/>
                      <a:pt x="43" y="19"/>
                      <a:pt x="51" y="13"/>
                    </a:cubicBezTo>
                    <a:cubicBezTo>
                      <a:pt x="56" y="10"/>
                      <a:pt x="53" y="0"/>
                      <a:pt x="46" y="2"/>
                    </a:cubicBezTo>
                    <a:cubicBezTo>
                      <a:pt x="37" y="5"/>
                      <a:pt x="30" y="7"/>
                      <a:pt x="22" y="11"/>
                    </a:cubicBezTo>
                    <a:cubicBezTo>
                      <a:pt x="18" y="14"/>
                      <a:pt x="14" y="16"/>
                      <a:pt x="10" y="19"/>
                    </a:cubicBezTo>
                    <a:cubicBezTo>
                      <a:pt x="7" y="21"/>
                      <a:pt x="5" y="25"/>
                      <a:pt x="3" y="27"/>
                    </a:cubicBezTo>
                    <a:cubicBezTo>
                      <a:pt x="0" y="29"/>
                      <a:pt x="1" y="34"/>
                      <a:pt x="5" y="3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109" name="chenying0907 58"/>
              <p:cNvSpPr/>
              <p:nvPr/>
            </p:nvSpPr>
            <p:spPr bwMode="auto">
              <a:xfrm>
                <a:off x="3725863" y="3227388"/>
                <a:ext cx="76200" cy="69850"/>
              </a:xfrm>
              <a:custGeom>
                <a:avLst/>
                <a:gdLst>
                  <a:gd name="T0" fmla="*/ 69 w 74"/>
                  <a:gd name="T1" fmla="*/ 58 h 68"/>
                  <a:gd name="T2" fmla="*/ 42 w 74"/>
                  <a:gd name="T3" fmla="*/ 36 h 68"/>
                  <a:gd name="T4" fmla="*/ 14 w 74"/>
                  <a:gd name="T5" fmla="*/ 6 h 68"/>
                  <a:gd name="T6" fmla="*/ 3 w 74"/>
                  <a:gd name="T7" fmla="*/ 15 h 68"/>
                  <a:gd name="T8" fmla="*/ 66 w 74"/>
                  <a:gd name="T9" fmla="*/ 66 h 68"/>
                  <a:gd name="T10" fmla="*/ 69 w 74"/>
                  <a:gd name="T11" fmla="*/ 58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4" h="68">
                    <a:moveTo>
                      <a:pt x="69" y="58"/>
                    </a:moveTo>
                    <a:cubicBezTo>
                      <a:pt x="59" y="53"/>
                      <a:pt x="50" y="44"/>
                      <a:pt x="42" y="36"/>
                    </a:cubicBezTo>
                    <a:cubicBezTo>
                      <a:pt x="32" y="26"/>
                      <a:pt x="23" y="16"/>
                      <a:pt x="14" y="6"/>
                    </a:cubicBezTo>
                    <a:cubicBezTo>
                      <a:pt x="9" y="0"/>
                      <a:pt x="0" y="8"/>
                      <a:pt x="3" y="15"/>
                    </a:cubicBezTo>
                    <a:cubicBezTo>
                      <a:pt x="17" y="41"/>
                      <a:pt x="38" y="58"/>
                      <a:pt x="66" y="66"/>
                    </a:cubicBezTo>
                    <a:cubicBezTo>
                      <a:pt x="71" y="68"/>
                      <a:pt x="74" y="60"/>
                      <a:pt x="69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110" name="chenying0907 59"/>
              <p:cNvSpPr/>
              <p:nvPr/>
            </p:nvSpPr>
            <p:spPr bwMode="auto">
              <a:xfrm>
                <a:off x="3622676" y="3065463"/>
                <a:ext cx="60325" cy="96838"/>
              </a:xfrm>
              <a:custGeom>
                <a:avLst/>
                <a:gdLst>
                  <a:gd name="T0" fmla="*/ 54 w 58"/>
                  <a:gd name="T1" fmla="*/ 85 h 94"/>
                  <a:gd name="T2" fmla="*/ 12 w 58"/>
                  <a:gd name="T3" fmla="*/ 6 h 94"/>
                  <a:gd name="T4" fmla="*/ 2 w 58"/>
                  <a:gd name="T5" fmla="*/ 9 h 94"/>
                  <a:gd name="T6" fmla="*/ 47 w 58"/>
                  <a:gd name="T7" fmla="*/ 91 h 94"/>
                  <a:gd name="T8" fmla="*/ 54 w 58"/>
                  <a:gd name="T9" fmla="*/ 85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94">
                    <a:moveTo>
                      <a:pt x="54" y="85"/>
                    </a:moveTo>
                    <a:cubicBezTo>
                      <a:pt x="37" y="61"/>
                      <a:pt x="23" y="35"/>
                      <a:pt x="12" y="6"/>
                    </a:cubicBezTo>
                    <a:cubicBezTo>
                      <a:pt x="10" y="0"/>
                      <a:pt x="0" y="2"/>
                      <a:pt x="2" y="9"/>
                    </a:cubicBezTo>
                    <a:cubicBezTo>
                      <a:pt x="7" y="41"/>
                      <a:pt x="22" y="71"/>
                      <a:pt x="47" y="91"/>
                    </a:cubicBezTo>
                    <a:cubicBezTo>
                      <a:pt x="51" y="94"/>
                      <a:pt x="58" y="90"/>
                      <a:pt x="54" y="8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111" name="chenying0907 60"/>
              <p:cNvSpPr/>
              <p:nvPr/>
            </p:nvSpPr>
            <p:spPr bwMode="auto">
              <a:xfrm>
                <a:off x="3565526" y="2909888"/>
                <a:ext cx="22225" cy="68263"/>
              </a:xfrm>
              <a:custGeom>
                <a:avLst/>
                <a:gdLst>
                  <a:gd name="T0" fmla="*/ 22 w 22"/>
                  <a:gd name="T1" fmla="*/ 62 h 66"/>
                  <a:gd name="T2" fmla="*/ 9 w 22"/>
                  <a:gd name="T3" fmla="*/ 4 h 66"/>
                  <a:gd name="T4" fmla="*/ 1 w 22"/>
                  <a:gd name="T5" fmla="*/ 6 h 66"/>
                  <a:gd name="T6" fmla="*/ 18 w 22"/>
                  <a:gd name="T7" fmla="*/ 64 h 66"/>
                  <a:gd name="T8" fmla="*/ 22 w 22"/>
                  <a:gd name="T9" fmla="*/ 62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66">
                    <a:moveTo>
                      <a:pt x="22" y="62"/>
                    </a:moveTo>
                    <a:cubicBezTo>
                      <a:pt x="17" y="43"/>
                      <a:pt x="16" y="23"/>
                      <a:pt x="9" y="4"/>
                    </a:cubicBezTo>
                    <a:cubicBezTo>
                      <a:pt x="7" y="0"/>
                      <a:pt x="0" y="1"/>
                      <a:pt x="1" y="6"/>
                    </a:cubicBezTo>
                    <a:cubicBezTo>
                      <a:pt x="6" y="25"/>
                      <a:pt x="6" y="47"/>
                      <a:pt x="18" y="64"/>
                    </a:cubicBezTo>
                    <a:cubicBezTo>
                      <a:pt x="19" y="66"/>
                      <a:pt x="22" y="65"/>
                      <a:pt x="22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112" name="chenying0907 61"/>
              <p:cNvSpPr/>
              <p:nvPr/>
            </p:nvSpPr>
            <p:spPr bwMode="auto">
              <a:xfrm>
                <a:off x="3538538" y="2741613"/>
                <a:ext cx="28575" cy="100013"/>
              </a:xfrm>
              <a:custGeom>
                <a:avLst/>
                <a:gdLst>
                  <a:gd name="T0" fmla="*/ 22 w 27"/>
                  <a:gd name="T1" fmla="*/ 89 h 96"/>
                  <a:gd name="T2" fmla="*/ 15 w 27"/>
                  <a:gd name="T3" fmla="*/ 8 h 96"/>
                  <a:gd name="T4" fmla="*/ 2 w 27"/>
                  <a:gd name="T5" fmla="*/ 8 h 96"/>
                  <a:gd name="T6" fmla="*/ 9 w 27"/>
                  <a:gd name="T7" fmla="*/ 89 h 96"/>
                  <a:gd name="T8" fmla="*/ 22 w 27"/>
                  <a:gd name="T9" fmla="*/ 89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96">
                    <a:moveTo>
                      <a:pt x="22" y="89"/>
                    </a:moveTo>
                    <a:cubicBezTo>
                      <a:pt x="27" y="62"/>
                      <a:pt x="18" y="35"/>
                      <a:pt x="15" y="8"/>
                    </a:cubicBezTo>
                    <a:cubicBezTo>
                      <a:pt x="14" y="0"/>
                      <a:pt x="3" y="0"/>
                      <a:pt x="2" y="8"/>
                    </a:cubicBezTo>
                    <a:cubicBezTo>
                      <a:pt x="0" y="35"/>
                      <a:pt x="4" y="62"/>
                      <a:pt x="9" y="89"/>
                    </a:cubicBezTo>
                    <a:cubicBezTo>
                      <a:pt x="10" y="96"/>
                      <a:pt x="21" y="96"/>
                      <a:pt x="22" y="8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113" name="chenying0907 62"/>
              <p:cNvSpPr/>
              <p:nvPr/>
            </p:nvSpPr>
            <p:spPr bwMode="auto">
              <a:xfrm>
                <a:off x="3546476" y="2592388"/>
                <a:ext cx="22225" cy="73025"/>
              </a:xfrm>
              <a:custGeom>
                <a:avLst/>
                <a:gdLst>
                  <a:gd name="T0" fmla="*/ 13 w 22"/>
                  <a:gd name="T1" fmla="*/ 66 h 70"/>
                  <a:gd name="T2" fmla="*/ 21 w 22"/>
                  <a:gd name="T3" fmla="*/ 8 h 70"/>
                  <a:gd name="T4" fmla="*/ 11 w 22"/>
                  <a:gd name="T5" fmla="*/ 6 h 70"/>
                  <a:gd name="T6" fmla="*/ 5 w 22"/>
                  <a:gd name="T7" fmla="*/ 66 h 70"/>
                  <a:gd name="T8" fmla="*/ 13 w 22"/>
                  <a:gd name="T9" fmla="*/ 66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70">
                    <a:moveTo>
                      <a:pt x="13" y="66"/>
                    </a:moveTo>
                    <a:cubicBezTo>
                      <a:pt x="17" y="47"/>
                      <a:pt x="16" y="27"/>
                      <a:pt x="21" y="8"/>
                    </a:cubicBezTo>
                    <a:cubicBezTo>
                      <a:pt x="22" y="2"/>
                      <a:pt x="13" y="0"/>
                      <a:pt x="11" y="6"/>
                    </a:cubicBezTo>
                    <a:cubicBezTo>
                      <a:pt x="4" y="26"/>
                      <a:pt x="0" y="45"/>
                      <a:pt x="5" y="66"/>
                    </a:cubicBezTo>
                    <a:cubicBezTo>
                      <a:pt x="6" y="70"/>
                      <a:pt x="12" y="70"/>
                      <a:pt x="13" y="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114" name="chenying0907 63"/>
              <p:cNvSpPr/>
              <p:nvPr/>
            </p:nvSpPr>
            <p:spPr bwMode="auto">
              <a:xfrm>
                <a:off x="3595688" y="2397126"/>
                <a:ext cx="49213" cy="103188"/>
              </a:xfrm>
              <a:custGeom>
                <a:avLst/>
                <a:gdLst>
                  <a:gd name="T0" fmla="*/ 7 w 47"/>
                  <a:gd name="T1" fmla="*/ 96 h 99"/>
                  <a:gd name="T2" fmla="*/ 45 w 47"/>
                  <a:gd name="T3" fmla="*/ 8 h 99"/>
                  <a:gd name="T4" fmla="*/ 36 w 47"/>
                  <a:gd name="T5" fmla="*/ 5 h 99"/>
                  <a:gd name="T6" fmla="*/ 0 w 47"/>
                  <a:gd name="T7" fmla="*/ 94 h 99"/>
                  <a:gd name="T8" fmla="*/ 7 w 47"/>
                  <a:gd name="T9" fmla="*/ 96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7" h="99">
                    <a:moveTo>
                      <a:pt x="7" y="96"/>
                    </a:moveTo>
                    <a:cubicBezTo>
                      <a:pt x="20" y="67"/>
                      <a:pt x="33" y="38"/>
                      <a:pt x="45" y="8"/>
                    </a:cubicBezTo>
                    <a:cubicBezTo>
                      <a:pt x="47" y="3"/>
                      <a:pt x="39" y="0"/>
                      <a:pt x="36" y="5"/>
                    </a:cubicBezTo>
                    <a:cubicBezTo>
                      <a:pt x="19" y="33"/>
                      <a:pt x="4" y="61"/>
                      <a:pt x="0" y="94"/>
                    </a:cubicBezTo>
                    <a:cubicBezTo>
                      <a:pt x="0" y="97"/>
                      <a:pt x="6" y="99"/>
                      <a:pt x="7" y="9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115" name="chenying0907 64"/>
              <p:cNvSpPr/>
              <p:nvPr/>
            </p:nvSpPr>
            <p:spPr bwMode="auto">
              <a:xfrm>
                <a:off x="3670301" y="2254251"/>
                <a:ext cx="57150" cy="80963"/>
              </a:xfrm>
              <a:custGeom>
                <a:avLst/>
                <a:gdLst>
                  <a:gd name="T0" fmla="*/ 8 w 55"/>
                  <a:gd name="T1" fmla="*/ 74 h 78"/>
                  <a:gd name="T2" fmla="*/ 27 w 55"/>
                  <a:gd name="T3" fmla="*/ 44 h 78"/>
                  <a:gd name="T4" fmla="*/ 52 w 55"/>
                  <a:gd name="T5" fmla="*/ 10 h 78"/>
                  <a:gd name="T6" fmla="*/ 45 w 55"/>
                  <a:gd name="T7" fmla="*/ 3 h 78"/>
                  <a:gd name="T8" fmla="*/ 16 w 55"/>
                  <a:gd name="T9" fmla="*/ 33 h 78"/>
                  <a:gd name="T10" fmla="*/ 1 w 55"/>
                  <a:gd name="T11" fmla="*/ 72 h 78"/>
                  <a:gd name="T12" fmla="*/ 8 w 55"/>
                  <a:gd name="T13" fmla="*/ 74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5" h="78">
                    <a:moveTo>
                      <a:pt x="8" y="74"/>
                    </a:moveTo>
                    <a:cubicBezTo>
                      <a:pt x="12" y="63"/>
                      <a:pt x="21" y="53"/>
                      <a:pt x="27" y="44"/>
                    </a:cubicBezTo>
                    <a:cubicBezTo>
                      <a:pt x="35" y="32"/>
                      <a:pt x="45" y="22"/>
                      <a:pt x="52" y="10"/>
                    </a:cubicBezTo>
                    <a:cubicBezTo>
                      <a:pt x="55" y="6"/>
                      <a:pt x="50" y="0"/>
                      <a:pt x="45" y="3"/>
                    </a:cubicBezTo>
                    <a:cubicBezTo>
                      <a:pt x="34" y="11"/>
                      <a:pt x="25" y="21"/>
                      <a:pt x="16" y="33"/>
                    </a:cubicBezTo>
                    <a:cubicBezTo>
                      <a:pt x="7" y="45"/>
                      <a:pt x="5" y="57"/>
                      <a:pt x="1" y="72"/>
                    </a:cubicBezTo>
                    <a:cubicBezTo>
                      <a:pt x="0" y="76"/>
                      <a:pt x="6" y="78"/>
                      <a:pt x="8" y="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116" name="chenying0907 65"/>
              <p:cNvSpPr/>
              <p:nvPr/>
            </p:nvSpPr>
            <p:spPr bwMode="auto">
              <a:xfrm>
                <a:off x="3754438" y="2087563"/>
                <a:ext cx="73025" cy="87313"/>
              </a:xfrm>
              <a:custGeom>
                <a:avLst/>
                <a:gdLst>
                  <a:gd name="T0" fmla="*/ 6 w 71"/>
                  <a:gd name="T1" fmla="*/ 84 h 85"/>
                  <a:gd name="T2" fmla="*/ 66 w 71"/>
                  <a:gd name="T3" fmla="*/ 14 h 85"/>
                  <a:gd name="T4" fmla="*/ 58 w 71"/>
                  <a:gd name="T5" fmla="*/ 5 h 85"/>
                  <a:gd name="T6" fmla="*/ 1 w 71"/>
                  <a:gd name="T7" fmla="*/ 81 h 85"/>
                  <a:gd name="T8" fmla="*/ 6 w 71"/>
                  <a:gd name="T9" fmla="*/ 84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" h="85">
                    <a:moveTo>
                      <a:pt x="6" y="84"/>
                    </a:moveTo>
                    <a:cubicBezTo>
                      <a:pt x="31" y="64"/>
                      <a:pt x="46" y="37"/>
                      <a:pt x="66" y="14"/>
                    </a:cubicBezTo>
                    <a:cubicBezTo>
                      <a:pt x="71" y="8"/>
                      <a:pt x="64" y="0"/>
                      <a:pt x="58" y="5"/>
                    </a:cubicBezTo>
                    <a:cubicBezTo>
                      <a:pt x="33" y="26"/>
                      <a:pt x="11" y="49"/>
                      <a:pt x="1" y="81"/>
                    </a:cubicBezTo>
                    <a:cubicBezTo>
                      <a:pt x="0" y="84"/>
                      <a:pt x="4" y="85"/>
                      <a:pt x="6" y="8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117" name="chenying0907 66"/>
              <p:cNvSpPr/>
              <p:nvPr/>
            </p:nvSpPr>
            <p:spPr bwMode="auto">
              <a:xfrm>
                <a:off x="3865563" y="1936751"/>
                <a:ext cx="80963" cy="104775"/>
              </a:xfrm>
              <a:custGeom>
                <a:avLst/>
                <a:gdLst>
                  <a:gd name="T0" fmla="*/ 8 w 79"/>
                  <a:gd name="T1" fmla="*/ 98 h 101"/>
                  <a:gd name="T2" fmla="*/ 74 w 79"/>
                  <a:gd name="T3" fmla="*/ 12 h 101"/>
                  <a:gd name="T4" fmla="*/ 67 w 79"/>
                  <a:gd name="T5" fmla="*/ 5 h 101"/>
                  <a:gd name="T6" fmla="*/ 31 w 79"/>
                  <a:gd name="T7" fmla="*/ 43 h 101"/>
                  <a:gd name="T8" fmla="*/ 2 w 79"/>
                  <a:gd name="T9" fmla="*/ 94 h 101"/>
                  <a:gd name="T10" fmla="*/ 8 w 79"/>
                  <a:gd name="T11" fmla="*/ 98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9" h="101">
                    <a:moveTo>
                      <a:pt x="8" y="98"/>
                    </a:moveTo>
                    <a:cubicBezTo>
                      <a:pt x="34" y="72"/>
                      <a:pt x="51" y="41"/>
                      <a:pt x="74" y="12"/>
                    </a:cubicBezTo>
                    <a:cubicBezTo>
                      <a:pt x="79" y="7"/>
                      <a:pt x="72" y="0"/>
                      <a:pt x="67" y="5"/>
                    </a:cubicBezTo>
                    <a:cubicBezTo>
                      <a:pt x="53" y="17"/>
                      <a:pt x="41" y="28"/>
                      <a:pt x="31" y="43"/>
                    </a:cubicBezTo>
                    <a:cubicBezTo>
                      <a:pt x="20" y="59"/>
                      <a:pt x="12" y="76"/>
                      <a:pt x="2" y="94"/>
                    </a:cubicBezTo>
                    <a:cubicBezTo>
                      <a:pt x="0" y="97"/>
                      <a:pt x="5" y="101"/>
                      <a:pt x="8" y="9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118" name="chenying0907 67"/>
              <p:cNvSpPr/>
              <p:nvPr/>
            </p:nvSpPr>
            <p:spPr bwMode="auto">
              <a:xfrm>
                <a:off x="3984626" y="1827213"/>
                <a:ext cx="87313" cy="65088"/>
              </a:xfrm>
              <a:custGeom>
                <a:avLst/>
                <a:gdLst>
                  <a:gd name="T0" fmla="*/ 8 w 85"/>
                  <a:gd name="T1" fmla="*/ 61 h 63"/>
                  <a:gd name="T2" fmla="*/ 23 w 85"/>
                  <a:gd name="T3" fmla="*/ 57 h 63"/>
                  <a:gd name="T4" fmla="*/ 40 w 85"/>
                  <a:gd name="T5" fmla="*/ 47 h 63"/>
                  <a:gd name="T6" fmla="*/ 76 w 85"/>
                  <a:gd name="T7" fmla="*/ 21 h 63"/>
                  <a:gd name="T8" fmla="*/ 67 w 85"/>
                  <a:gd name="T9" fmla="*/ 6 h 63"/>
                  <a:gd name="T10" fmla="*/ 34 w 85"/>
                  <a:gd name="T11" fmla="*/ 26 h 63"/>
                  <a:gd name="T12" fmla="*/ 18 w 85"/>
                  <a:gd name="T13" fmla="*/ 38 h 63"/>
                  <a:gd name="T14" fmla="*/ 3 w 85"/>
                  <a:gd name="T15" fmla="*/ 53 h 63"/>
                  <a:gd name="T16" fmla="*/ 8 w 85"/>
                  <a:gd name="T17" fmla="*/ 61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5" h="63">
                    <a:moveTo>
                      <a:pt x="8" y="61"/>
                    </a:moveTo>
                    <a:cubicBezTo>
                      <a:pt x="13" y="59"/>
                      <a:pt x="18" y="59"/>
                      <a:pt x="23" y="57"/>
                    </a:cubicBezTo>
                    <a:cubicBezTo>
                      <a:pt x="29" y="54"/>
                      <a:pt x="35" y="50"/>
                      <a:pt x="40" y="47"/>
                    </a:cubicBezTo>
                    <a:cubicBezTo>
                      <a:pt x="53" y="39"/>
                      <a:pt x="64" y="30"/>
                      <a:pt x="76" y="21"/>
                    </a:cubicBezTo>
                    <a:cubicBezTo>
                      <a:pt x="85" y="14"/>
                      <a:pt x="77" y="0"/>
                      <a:pt x="67" y="6"/>
                    </a:cubicBezTo>
                    <a:cubicBezTo>
                      <a:pt x="56" y="12"/>
                      <a:pt x="44" y="18"/>
                      <a:pt x="34" y="26"/>
                    </a:cubicBezTo>
                    <a:cubicBezTo>
                      <a:pt x="28" y="30"/>
                      <a:pt x="23" y="34"/>
                      <a:pt x="18" y="38"/>
                    </a:cubicBezTo>
                    <a:cubicBezTo>
                      <a:pt x="11" y="42"/>
                      <a:pt x="8" y="48"/>
                      <a:pt x="3" y="53"/>
                    </a:cubicBezTo>
                    <a:cubicBezTo>
                      <a:pt x="0" y="57"/>
                      <a:pt x="3" y="63"/>
                      <a:pt x="8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119" name="chenying0907 68"/>
              <p:cNvSpPr/>
              <p:nvPr/>
            </p:nvSpPr>
            <p:spPr bwMode="auto">
              <a:xfrm>
                <a:off x="4127501" y="1725613"/>
                <a:ext cx="109538" cy="76200"/>
              </a:xfrm>
              <a:custGeom>
                <a:avLst/>
                <a:gdLst>
                  <a:gd name="T0" fmla="*/ 9 w 105"/>
                  <a:gd name="T1" fmla="*/ 71 h 74"/>
                  <a:gd name="T2" fmla="*/ 96 w 105"/>
                  <a:gd name="T3" fmla="*/ 16 h 74"/>
                  <a:gd name="T4" fmla="*/ 89 w 105"/>
                  <a:gd name="T5" fmla="*/ 4 h 74"/>
                  <a:gd name="T6" fmla="*/ 2 w 105"/>
                  <a:gd name="T7" fmla="*/ 66 h 74"/>
                  <a:gd name="T8" fmla="*/ 9 w 105"/>
                  <a:gd name="T9" fmla="*/ 71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5" h="74">
                    <a:moveTo>
                      <a:pt x="9" y="71"/>
                    </a:moveTo>
                    <a:cubicBezTo>
                      <a:pt x="33" y="47"/>
                      <a:pt x="67" y="33"/>
                      <a:pt x="96" y="16"/>
                    </a:cubicBezTo>
                    <a:cubicBezTo>
                      <a:pt x="105" y="12"/>
                      <a:pt x="97" y="0"/>
                      <a:pt x="89" y="4"/>
                    </a:cubicBezTo>
                    <a:cubicBezTo>
                      <a:pt x="55" y="19"/>
                      <a:pt x="22" y="32"/>
                      <a:pt x="2" y="66"/>
                    </a:cubicBezTo>
                    <a:cubicBezTo>
                      <a:pt x="0" y="70"/>
                      <a:pt x="5" y="74"/>
                      <a:pt x="9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120" name="chenying0907 69"/>
              <p:cNvSpPr/>
              <p:nvPr/>
            </p:nvSpPr>
            <p:spPr bwMode="auto">
              <a:xfrm>
                <a:off x="4300538" y="1655763"/>
                <a:ext cx="87313" cy="47625"/>
              </a:xfrm>
              <a:custGeom>
                <a:avLst/>
                <a:gdLst>
                  <a:gd name="T0" fmla="*/ 7 w 84"/>
                  <a:gd name="T1" fmla="*/ 46 h 47"/>
                  <a:gd name="T2" fmla="*/ 80 w 84"/>
                  <a:gd name="T3" fmla="*/ 9 h 47"/>
                  <a:gd name="T4" fmla="*/ 77 w 84"/>
                  <a:gd name="T5" fmla="*/ 3 h 47"/>
                  <a:gd name="T6" fmla="*/ 5 w 84"/>
                  <a:gd name="T7" fmla="*/ 38 h 47"/>
                  <a:gd name="T8" fmla="*/ 7 w 84"/>
                  <a:gd name="T9" fmla="*/ 46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4" h="47">
                    <a:moveTo>
                      <a:pt x="7" y="46"/>
                    </a:moveTo>
                    <a:cubicBezTo>
                      <a:pt x="36" y="41"/>
                      <a:pt x="58" y="26"/>
                      <a:pt x="80" y="9"/>
                    </a:cubicBezTo>
                    <a:cubicBezTo>
                      <a:pt x="84" y="6"/>
                      <a:pt x="81" y="0"/>
                      <a:pt x="77" y="3"/>
                    </a:cubicBezTo>
                    <a:cubicBezTo>
                      <a:pt x="54" y="16"/>
                      <a:pt x="30" y="29"/>
                      <a:pt x="5" y="38"/>
                    </a:cubicBezTo>
                    <a:cubicBezTo>
                      <a:pt x="0" y="40"/>
                      <a:pt x="2" y="47"/>
                      <a:pt x="7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121" name="chenying0907 70"/>
              <p:cNvSpPr/>
              <p:nvPr/>
            </p:nvSpPr>
            <p:spPr bwMode="auto">
              <a:xfrm>
                <a:off x="4451351" y="1609726"/>
                <a:ext cx="103188" cy="31750"/>
              </a:xfrm>
              <a:custGeom>
                <a:avLst/>
                <a:gdLst>
                  <a:gd name="T0" fmla="*/ 4 w 100"/>
                  <a:gd name="T1" fmla="*/ 25 h 31"/>
                  <a:gd name="T2" fmla="*/ 95 w 100"/>
                  <a:gd name="T3" fmla="*/ 11 h 31"/>
                  <a:gd name="T4" fmla="*/ 92 w 100"/>
                  <a:gd name="T5" fmla="*/ 1 h 31"/>
                  <a:gd name="T6" fmla="*/ 4 w 100"/>
                  <a:gd name="T7" fmla="*/ 17 h 31"/>
                  <a:gd name="T8" fmla="*/ 4 w 100"/>
                  <a:gd name="T9" fmla="*/ 25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31">
                    <a:moveTo>
                      <a:pt x="4" y="25"/>
                    </a:moveTo>
                    <a:cubicBezTo>
                      <a:pt x="34" y="31"/>
                      <a:pt x="67" y="23"/>
                      <a:pt x="95" y="11"/>
                    </a:cubicBezTo>
                    <a:cubicBezTo>
                      <a:pt x="100" y="9"/>
                      <a:pt x="97" y="0"/>
                      <a:pt x="92" y="1"/>
                    </a:cubicBezTo>
                    <a:cubicBezTo>
                      <a:pt x="63" y="3"/>
                      <a:pt x="32" y="9"/>
                      <a:pt x="4" y="17"/>
                    </a:cubicBezTo>
                    <a:cubicBezTo>
                      <a:pt x="0" y="18"/>
                      <a:pt x="0" y="24"/>
                      <a:pt x="4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122" name="chenying0907 71"/>
              <p:cNvSpPr/>
              <p:nvPr/>
            </p:nvSpPr>
            <p:spPr bwMode="auto">
              <a:xfrm>
                <a:off x="4638676" y="1628776"/>
                <a:ext cx="109538" cy="19050"/>
              </a:xfrm>
              <a:custGeom>
                <a:avLst/>
                <a:gdLst>
                  <a:gd name="T0" fmla="*/ 4 w 105"/>
                  <a:gd name="T1" fmla="*/ 13 h 18"/>
                  <a:gd name="T2" fmla="*/ 99 w 105"/>
                  <a:gd name="T3" fmla="*/ 14 h 18"/>
                  <a:gd name="T4" fmla="*/ 99 w 105"/>
                  <a:gd name="T5" fmla="*/ 4 h 18"/>
                  <a:gd name="T6" fmla="*/ 4 w 105"/>
                  <a:gd name="T7" fmla="*/ 5 h 18"/>
                  <a:gd name="T8" fmla="*/ 4 w 105"/>
                  <a:gd name="T9" fmla="*/ 13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5" h="18">
                    <a:moveTo>
                      <a:pt x="4" y="13"/>
                    </a:moveTo>
                    <a:cubicBezTo>
                      <a:pt x="35" y="18"/>
                      <a:pt x="67" y="17"/>
                      <a:pt x="99" y="14"/>
                    </a:cubicBezTo>
                    <a:cubicBezTo>
                      <a:pt x="105" y="13"/>
                      <a:pt x="105" y="5"/>
                      <a:pt x="99" y="4"/>
                    </a:cubicBezTo>
                    <a:cubicBezTo>
                      <a:pt x="67" y="1"/>
                      <a:pt x="35" y="0"/>
                      <a:pt x="4" y="5"/>
                    </a:cubicBezTo>
                    <a:cubicBezTo>
                      <a:pt x="0" y="6"/>
                      <a:pt x="0" y="12"/>
                      <a:pt x="4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123" name="chenying0907 72"/>
              <p:cNvSpPr/>
              <p:nvPr/>
            </p:nvSpPr>
            <p:spPr bwMode="auto">
              <a:xfrm>
                <a:off x="4851401" y="1643063"/>
                <a:ext cx="68263" cy="30163"/>
              </a:xfrm>
              <a:custGeom>
                <a:avLst/>
                <a:gdLst>
                  <a:gd name="T0" fmla="*/ 2 w 65"/>
                  <a:gd name="T1" fmla="*/ 4 h 28"/>
                  <a:gd name="T2" fmla="*/ 59 w 65"/>
                  <a:gd name="T3" fmla="*/ 27 h 28"/>
                  <a:gd name="T4" fmla="*/ 62 w 65"/>
                  <a:gd name="T5" fmla="*/ 21 h 28"/>
                  <a:gd name="T6" fmla="*/ 3 w 65"/>
                  <a:gd name="T7" fmla="*/ 1 h 28"/>
                  <a:gd name="T8" fmla="*/ 2 w 65"/>
                  <a:gd name="T9" fmla="*/ 4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5" h="28">
                    <a:moveTo>
                      <a:pt x="2" y="4"/>
                    </a:moveTo>
                    <a:cubicBezTo>
                      <a:pt x="19" y="15"/>
                      <a:pt x="40" y="22"/>
                      <a:pt x="59" y="27"/>
                    </a:cubicBezTo>
                    <a:cubicBezTo>
                      <a:pt x="63" y="28"/>
                      <a:pt x="65" y="23"/>
                      <a:pt x="62" y="21"/>
                    </a:cubicBezTo>
                    <a:cubicBezTo>
                      <a:pt x="43" y="13"/>
                      <a:pt x="23" y="7"/>
                      <a:pt x="3" y="1"/>
                    </a:cubicBezTo>
                    <a:cubicBezTo>
                      <a:pt x="1" y="0"/>
                      <a:pt x="0" y="3"/>
                      <a:pt x="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124" name="chenying0907 73"/>
              <p:cNvSpPr/>
              <p:nvPr/>
            </p:nvSpPr>
            <p:spPr bwMode="auto">
              <a:xfrm>
                <a:off x="5008563" y="1714501"/>
                <a:ext cx="71438" cy="33338"/>
              </a:xfrm>
              <a:custGeom>
                <a:avLst/>
                <a:gdLst>
                  <a:gd name="T0" fmla="*/ 3 w 68"/>
                  <a:gd name="T1" fmla="*/ 10 h 33"/>
                  <a:gd name="T2" fmla="*/ 59 w 68"/>
                  <a:gd name="T3" fmla="*/ 32 h 33"/>
                  <a:gd name="T4" fmla="*/ 64 w 68"/>
                  <a:gd name="T5" fmla="*/ 26 h 33"/>
                  <a:gd name="T6" fmla="*/ 3 w 68"/>
                  <a:gd name="T7" fmla="*/ 4 h 33"/>
                  <a:gd name="T8" fmla="*/ 3 w 68"/>
                  <a:gd name="T9" fmla="*/ 1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8" h="33">
                    <a:moveTo>
                      <a:pt x="3" y="10"/>
                    </a:moveTo>
                    <a:cubicBezTo>
                      <a:pt x="23" y="14"/>
                      <a:pt x="40" y="23"/>
                      <a:pt x="59" y="32"/>
                    </a:cubicBezTo>
                    <a:cubicBezTo>
                      <a:pt x="63" y="33"/>
                      <a:pt x="68" y="29"/>
                      <a:pt x="64" y="26"/>
                    </a:cubicBezTo>
                    <a:cubicBezTo>
                      <a:pt x="46" y="10"/>
                      <a:pt x="26" y="0"/>
                      <a:pt x="3" y="4"/>
                    </a:cubicBezTo>
                    <a:cubicBezTo>
                      <a:pt x="0" y="4"/>
                      <a:pt x="0" y="9"/>
                      <a:pt x="3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125" name="chenying0907 74"/>
              <p:cNvSpPr/>
              <p:nvPr/>
            </p:nvSpPr>
            <p:spPr bwMode="auto">
              <a:xfrm>
                <a:off x="5149851" y="1784351"/>
                <a:ext cx="85725" cy="47625"/>
              </a:xfrm>
              <a:custGeom>
                <a:avLst/>
                <a:gdLst>
                  <a:gd name="T0" fmla="*/ 3 w 83"/>
                  <a:gd name="T1" fmla="*/ 6 h 46"/>
                  <a:gd name="T2" fmla="*/ 75 w 83"/>
                  <a:gd name="T3" fmla="*/ 43 h 46"/>
                  <a:gd name="T4" fmla="*/ 79 w 83"/>
                  <a:gd name="T5" fmla="*/ 37 h 46"/>
                  <a:gd name="T6" fmla="*/ 6 w 83"/>
                  <a:gd name="T7" fmla="*/ 1 h 46"/>
                  <a:gd name="T8" fmla="*/ 3 w 83"/>
                  <a:gd name="T9" fmla="*/ 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3" h="46">
                    <a:moveTo>
                      <a:pt x="3" y="6"/>
                    </a:moveTo>
                    <a:cubicBezTo>
                      <a:pt x="28" y="18"/>
                      <a:pt x="52" y="30"/>
                      <a:pt x="75" y="43"/>
                    </a:cubicBezTo>
                    <a:cubicBezTo>
                      <a:pt x="80" y="46"/>
                      <a:pt x="83" y="39"/>
                      <a:pt x="79" y="37"/>
                    </a:cubicBezTo>
                    <a:cubicBezTo>
                      <a:pt x="57" y="20"/>
                      <a:pt x="33" y="7"/>
                      <a:pt x="6" y="1"/>
                    </a:cubicBezTo>
                    <a:cubicBezTo>
                      <a:pt x="2" y="0"/>
                      <a:pt x="0" y="5"/>
                      <a:pt x="3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126" name="chenying0907 75"/>
              <p:cNvSpPr/>
              <p:nvPr/>
            </p:nvSpPr>
            <p:spPr bwMode="auto">
              <a:xfrm>
                <a:off x="5305426" y="1847851"/>
                <a:ext cx="66675" cy="61913"/>
              </a:xfrm>
              <a:custGeom>
                <a:avLst/>
                <a:gdLst>
                  <a:gd name="T0" fmla="*/ 5 w 65"/>
                  <a:gd name="T1" fmla="*/ 12 h 59"/>
                  <a:gd name="T2" fmla="*/ 55 w 65"/>
                  <a:gd name="T3" fmla="*/ 55 h 59"/>
                  <a:gd name="T4" fmla="*/ 62 w 65"/>
                  <a:gd name="T5" fmla="*/ 49 h 59"/>
                  <a:gd name="T6" fmla="*/ 42 w 65"/>
                  <a:gd name="T7" fmla="*/ 23 h 59"/>
                  <a:gd name="T8" fmla="*/ 10 w 65"/>
                  <a:gd name="T9" fmla="*/ 4 h 59"/>
                  <a:gd name="T10" fmla="*/ 5 w 65"/>
                  <a:gd name="T11" fmla="*/ 12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5" h="59">
                    <a:moveTo>
                      <a:pt x="5" y="12"/>
                    </a:moveTo>
                    <a:cubicBezTo>
                      <a:pt x="23" y="25"/>
                      <a:pt x="42" y="37"/>
                      <a:pt x="55" y="55"/>
                    </a:cubicBezTo>
                    <a:cubicBezTo>
                      <a:pt x="58" y="59"/>
                      <a:pt x="65" y="53"/>
                      <a:pt x="62" y="49"/>
                    </a:cubicBezTo>
                    <a:cubicBezTo>
                      <a:pt x="57" y="39"/>
                      <a:pt x="50" y="31"/>
                      <a:pt x="42" y="23"/>
                    </a:cubicBezTo>
                    <a:cubicBezTo>
                      <a:pt x="33" y="15"/>
                      <a:pt x="21" y="9"/>
                      <a:pt x="10" y="4"/>
                    </a:cubicBezTo>
                    <a:cubicBezTo>
                      <a:pt x="5" y="0"/>
                      <a:pt x="0" y="8"/>
                      <a:pt x="5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127" name="chenying0907 76"/>
              <p:cNvSpPr/>
              <p:nvPr/>
            </p:nvSpPr>
            <p:spPr bwMode="auto">
              <a:xfrm>
                <a:off x="5380038" y="1765301"/>
                <a:ext cx="30163" cy="87313"/>
              </a:xfrm>
              <a:custGeom>
                <a:avLst/>
                <a:gdLst>
                  <a:gd name="T0" fmla="*/ 10 w 28"/>
                  <a:gd name="T1" fmla="*/ 81 h 84"/>
                  <a:gd name="T2" fmla="*/ 27 w 28"/>
                  <a:gd name="T3" fmla="*/ 10 h 84"/>
                  <a:gd name="T4" fmla="*/ 17 w 28"/>
                  <a:gd name="T5" fmla="*/ 6 h 84"/>
                  <a:gd name="T6" fmla="*/ 4 w 28"/>
                  <a:gd name="T7" fmla="*/ 81 h 84"/>
                  <a:gd name="T8" fmla="*/ 10 w 28"/>
                  <a:gd name="T9" fmla="*/ 81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84">
                    <a:moveTo>
                      <a:pt x="10" y="81"/>
                    </a:moveTo>
                    <a:cubicBezTo>
                      <a:pt x="15" y="57"/>
                      <a:pt x="22" y="34"/>
                      <a:pt x="27" y="10"/>
                    </a:cubicBezTo>
                    <a:cubicBezTo>
                      <a:pt x="28" y="4"/>
                      <a:pt x="20" y="0"/>
                      <a:pt x="17" y="6"/>
                    </a:cubicBezTo>
                    <a:cubicBezTo>
                      <a:pt x="6" y="29"/>
                      <a:pt x="0" y="55"/>
                      <a:pt x="4" y="81"/>
                    </a:cubicBezTo>
                    <a:cubicBezTo>
                      <a:pt x="5" y="84"/>
                      <a:pt x="10" y="84"/>
                      <a:pt x="10" y="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128" name="chenying0907 77"/>
              <p:cNvSpPr/>
              <p:nvPr/>
            </p:nvSpPr>
            <p:spPr bwMode="auto">
              <a:xfrm>
                <a:off x="5451476" y="1625601"/>
                <a:ext cx="39688" cy="63500"/>
              </a:xfrm>
              <a:custGeom>
                <a:avLst/>
                <a:gdLst>
                  <a:gd name="T0" fmla="*/ 7 w 39"/>
                  <a:gd name="T1" fmla="*/ 58 h 62"/>
                  <a:gd name="T2" fmla="*/ 38 w 39"/>
                  <a:gd name="T3" fmla="*/ 7 h 62"/>
                  <a:gd name="T4" fmla="*/ 29 w 39"/>
                  <a:gd name="T5" fmla="*/ 3 h 62"/>
                  <a:gd name="T6" fmla="*/ 13 w 39"/>
                  <a:gd name="T7" fmla="*/ 25 h 62"/>
                  <a:gd name="T8" fmla="*/ 1 w 39"/>
                  <a:gd name="T9" fmla="*/ 56 h 62"/>
                  <a:gd name="T10" fmla="*/ 7 w 39"/>
                  <a:gd name="T11" fmla="*/ 58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9" h="62">
                    <a:moveTo>
                      <a:pt x="7" y="58"/>
                    </a:moveTo>
                    <a:cubicBezTo>
                      <a:pt x="16" y="40"/>
                      <a:pt x="30" y="26"/>
                      <a:pt x="38" y="7"/>
                    </a:cubicBezTo>
                    <a:cubicBezTo>
                      <a:pt x="39" y="2"/>
                      <a:pt x="32" y="0"/>
                      <a:pt x="29" y="3"/>
                    </a:cubicBezTo>
                    <a:cubicBezTo>
                      <a:pt x="24" y="11"/>
                      <a:pt x="18" y="18"/>
                      <a:pt x="13" y="25"/>
                    </a:cubicBezTo>
                    <a:cubicBezTo>
                      <a:pt x="7" y="34"/>
                      <a:pt x="4" y="45"/>
                      <a:pt x="1" y="56"/>
                    </a:cubicBezTo>
                    <a:cubicBezTo>
                      <a:pt x="0" y="59"/>
                      <a:pt x="5" y="62"/>
                      <a:pt x="7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129" name="chenying0907 78"/>
              <p:cNvSpPr/>
              <p:nvPr/>
            </p:nvSpPr>
            <p:spPr bwMode="auto">
              <a:xfrm>
                <a:off x="5540376" y="1449388"/>
                <a:ext cx="88900" cy="112713"/>
              </a:xfrm>
              <a:custGeom>
                <a:avLst/>
                <a:gdLst>
                  <a:gd name="T0" fmla="*/ 8 w 86"/>
                  <a:gd name="T1" fmla="*/ 105 h 108"/>
                  <a:gd name="T2" fmla="*/ 81 w 86"/>
                  <a:gd name="T3" fmla="*/ 12 h 108"/>
                  <a:gd name="T4" fmla="*/ 75 w 86"/>
                  <a:gd name="T5" fmla="*/ 4 h 108"/>
                  <a:gd name="T6" fmla="*/ 1 w 86"/>
                  <a:gd name="T7" fmla="*/ 101 h 108"/>
                  <a:gd name="T8" fmla="*/ 8 w 86"/>
                  <a:gd name="T9" fmla="*/ 105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6" h="108">
                    <a:moveTo>
                      <a:pt x="8" y="105"/>
                    </a:moveTo>
                    <a:cubicBezTo>
                      <a:pt x="34" y="75"/>
                      <a:pt x="53" y="41"/>
                      <a:pt x="81" y="12"/>
                    </a:cubicBezTo>
                    <a:cubicBezTo>
                      <a:pt x="86" y="8"/>
                      <a:pt x="80" y="0"/>
                      <a:pt x="75" y="4"/>
                    </a:cubicBezTo>
                    <a:cubicBezTo>
                      <a:pt x="39" y="25"/>
                      <a:pt x="16" y="63"/>
                      <a:pt x="1" y="101"/>
                    </a:cubicBezTo>
                    <a:cubicBezTo>
                      <a:pt x="0" y="105"/>
                      <a:pt x="5" y="108"/>
                      <a:pt x="8" y="10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130" name="chenying0907 79"/>
              <p:cNvSpPr/>
              <p:nvPr/>
            </p:nvSpPr>
            <p:spPr bwMode="auto">
              <a:xfrm>
                <a:off x="5675313" y="1382713"/>
                <a:ext cx="88900" cy="57150"/>
              </a:xfrm>
              <a:custGeom>
                <a:avLst/>
                <a:gdLst>
                  <a:gd name="T0" fmla="*/ 7 w 86"/>
                  <a:gd name="T1" fmla="*/ 53 h 55"/>
                  <a:gd name="T2" fmla="*/ 79 w 86"/>
                  <a:gd name="T3" fmla="*/ 13 h 55"/>
                  <a:gd name="T4" fmla="*/ 76 w 86"/>
                  <a:gd name="T5" fmla="*/ 2 h 55"/>
                  <a:gd name="T6" fmla="*/ 3 w 86"/>
                  <a:gd name="T7" fmla="*/ 48 h 55"/>
                  <a:gd name="T8" fmla="*/ 7 w 86"/>
                  <a:gd name="T9" fmla="*/ 53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6" h="55">
                    <a:moveTo>
                      <a:pt x="7" y="53"/>
                    </a:moveTo>
                    <a:cubicBezTo>
                      <a:pt x="32" y="43"/>
                      <a:pt x="53" y="22"/>
                      <a:pt x="79" y="13"/>
                    </a:cubicBezTo>
                    <a:cubicBezTo>
                      <a:pt x="86" y="10"/>
                      <a:pt x="83" y="0"/>
                      <a:pt x="76" y="2"/>
                    </a:cubicBezTo>
                    <a:cubicBezTo>
                      <a:pt x="46" y="8"/>
                      <a:pt x="24" y="27"/>
                      <a:pt x="3" y="48"/>
                    </a:cubicBezTo>
                    <a:cubicBezTo>
                      <a:pt x="0" y="51"/>
                      <a:pt x="4" y="55"/>
                      <a:pt x="7" y="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131" name="chenying0907 80"/>
              <p:cNvSpPr/>
              <p:nvPr/>
            </p:nvSpPr>
            <p:spPr bwMode="auto">
              <a:xfrm>
                <a:off x="5895976" y="1304926"/>
                <a:ext cx="57150" cy="28575"/>
              </a:xfrm>
              <a:custGeom>
                <a:avLst/>
                <a:gdLst>
                  <a:gd name="T0" fmla="*/ 4 w 56"/>
                  <a:gd name="T1" fmla="*/ 26 h 27"/>
                  <a:gd name="T2" fmla="*/ 55 w 56"/>
                  <a:gd name="T3" fmla="*/ 4 h 27"/>
                  <a:gd name="T4" fmla="*/ 53 w 56"/>
                  <a:gd name="T5" fmla="*/ 2 h 27"/>
                  <a:gd name="T6" fmla="*/ 2 w 56"/>
                  <a:gd name="T7" fmla="*/ 23 h 27"/>
                  <a:gd name="T8" fmla="*/ 4 w 56"/>
                  <a:gd name="T9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27">
                    <a:moveTo>
                      <a:pt x="4" y="26"/>
                    </a:moveTo>
                    <a:cubicBezTo>
                      <a:pt x="21" y="18"/>
                      <a:pt x="41" y="18"/>
                      <a:pt x="55" y="4"/>
                    </a:cubicBezTo>
                    <a:cubicBezTo>
                      <a:pt x="56" y="2"/>
                      <a:pt x="54" y="0"/>
                      <a:pt x="53" y="2"/>
                    </a:cubicBezTo>
                    <a:cubicBezTo>
                      <a:pt x="38" y="14"/>
                      <a:pt x="19" y="15"/>
                      <a:pt x="2" y="23"/>
                    </a:cubicBezTo>
                    <a:cubicBezTo>
                      <a:pt x="0" y="24"/>
                      <a:pt x="2" y="27"/>
                      <a:pt x="4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132" name="chenying0907 81"/>
              <p:cNvSpPr/>
              <p:nvPr/>
            </p:nvSpPr>
            <p:spPr bwMode="auto">
              <a:xfrm>
                <a:off x="6059488" y="1247776"/>
                <a:ext cx="125413" cy="41275"/>
              </a:xfrm>
              <a:custGeom>
                <a:avLst/>
                <a:gdLst>
                  <a:gd name="T0" fmla="*/ 6 w 121"/>
                  <a:gd name="T1" fmla="*/ 38 h 40"/>
                  <a:gd name="T2" fmla="*/ 115 w 121"/>
                  <a:gd name="T3" fmla="*/ 13 h 40"/>
                  <a:gd name="T4" fmla="*/ 113 w 121"/>
                  <a:gd name="T5" fmla="*/ 0 h 40"/>
                  <a:gd name="T6" fmla="*/ 3 w 121"/>
                  <a:gd name="T7" fmla="*/ 34 h 40"/>
                  <a:gd name="T8" fmla="*/ 6 w 121"/>
                  <a:gd name="T9" fmla="*/ 38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1" h="40">
                    <a:moveTo>
                      <a:pt x="6" y="38"/>
                    </a:moveTo>
                    <a:cubicBezTo>
                      <a:pt x="40" y="23"/>
                      <a:pt x="79" y="25"/>
                      <a:pt x="115" y="13"/>
                    </a:cubicBezTo>
                    <a:cubicBezTo>
                      <a:pt x="121" y="11"/>
                      <a:pt x="121" y="0"/>
                      <a:pt x="113" y="0"/>
                    </a:cubicBezTo>
                    <a:cubicBezTo>
                      <a:pt x="72" y="3"/>
                      <a:pt x="37" y="11"/>
                      <a:pt x="3" y="34"/>
                    </a:cubicBezTo>
                    <a:cubicBezTo>
                      <a:pt x="0" y="36"/>
                      <a:pt x="3" y="40"/>
                      <a:pt x="6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133" name="chenying0907 82"/>
              <p:cNvSpPr/>
              <p:nvPr/>
            </p:nvSpPr>
            <p:spPr bwMode="auto">
              <a:xfrm>
                <a:off x="6319838" y="1225551"/>
                <a:ext cx="120650" cy="30163"/>
              </a:xfrm>
              <a:custGeom>
                <a:avLst/>
                <a:gdLst>
                  <a:gd name="T0" fmla="*/ 8 w 116"/>
                  <a:gd name="T1" fmla="*/ 25 h 28"/>
                  <a:gd name="T2" fmla="*/ 108 w 116"/>
                  <a:gd name="T3" fmla="*/ 27 h 28"/>
                  <a:gd name="T4" fmla="*/ 110 w 116"/>
                  <a:gd name="T5" fmla="*/ 15 h 28"/>
                  <a:gd name="T6" fmla="*/ 4 w 116"/>
                  <a:gd name="T7" fmla="*/ 17 h 28"/>
                  <a:gd name="T8" fmla="*/ 8 w 116"/>
                  <a:gd name="T9" fmla="*/ 25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6" h="28">
                    <a:moveTo>
                      <a:pt x="8" y="25"/>
                    </a:moveTo>
                    <a:cubicBezTo>
                      <a:pt x="41" y="16"/>
                      <a:pt x="74" y="23"/>
                      <a:pt x="108" y="27"/>
                    </a:cubicBezTo>
                    <a:cubicBezTo>
                      <a:pt x="115" y="28"/>
                      <a:pt x="116" y="17"/>
                      <a:pt x="110" y="15"/>
                    </a:cubicBezTo>
                    <a:cubicBezTo>
                      <a:pt x="72" y="4"/>
                      <a:pt x="40" y="0"/>
                      <a:pt x="4" y="17"/>
                    </a:cubicBezTo>
                    <a:cubicBezTo>
                      <a:pt x="0" y="19"/>
                      <a:pt x="3" y="26"/>
                      <a:pt x="8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134" name="chenying0907 83"/>
              <p:cNvSpPr/>
              <p:nvPr/>
            </p:nvSpPr>
            <p:spPr bwMode="auto">
              <a:xfrm>
                <a:off x="6584951" y="1241426"/>
                <a:ext cx="109538" cy="19050"/>
              </a:xfrm>
              <a:custGeom>
                <a:avLst/>
                <a:gdLst>
                  <a:gd name="T0" fmla="*/ 5 w 106"/>
                  <a:gd name="T1" fmla="*/ 9 h 18"/>
                  <a:gd name="T2" fmla="*/ 98 w 106"/>
                  <a:gd name="T3" fmla="*/ 17 h 18"/>
                  <a:gd name="T4" fmla="*/ 100 w 106"/>
                  <a:gd name="T5" fmla="*/ 9 h 18"/>
                  <a:gd name="T6" fmla="*/ 5 w 106"/>
                  <a:gd name="T7" fmla="*/ 2 h 18"/>
                  <a:gd name="T8" fmla="*/ 5 w 106"/>
                  <a:gd name="T9" fmla="*/ 9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6" h="18">
                    <a:moveTo>
                      <a:pt x="5" y="9"/>
                    </a:moveTo>
                    <a:cubicBezTo>
                      <a:pt x="35" y="11"/>
                      <a:pt x="68" y="12"/>
                      <a:pt x="98" y="17"/>
                    </a:cubicBezTo>
                    <a:cubicBezTo>
                      <a:pt x="103" y="18"/>
                      <a:pt x="106" y="10"/>
                      <a:pt x="100" y="9"/>
                    </a:cubicBezTo>
                    <a:cubicBezTo>
                      <a:pt x="68" y="0"/>
                      <a:pt x="38" y="1"/>
                      <a:pt x="5" y="2"/>
                    </a:cubicBezTo>
                    <a:cubicBezTo>
                      <a:pt x="0" y="2"/>
                      <a:pt x="0" y="9"/>
                      <a:pt x="5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135" name="chenying0907 84"/>
              <p:cNvSpPr/>
              <p:nvPr/>
            </p:nvSpPr>
            <p:spPr bwMode="auto">
              <a:xfrm>
                <a:off x="6799263" y="1285876"/>
                <a:ext cx="117475" cy="47625"/>
              </a:xfrm>
              <a:custGeom>
                <a:avLst/>
                <a:gdLst>
                  <a:gd name="T0" fmla="*/ 5 w 112"/>
                  <a:gd name="T1" fmla="*/ 11 h 45"/>
                  <a:gd name="T2" fmla="*/ 100 w 112"/>
                  <a:gd name="T3" fmla="*/ 42 h 45"/>
                  <a:gd name="T4" fmla="*/ 105 w 112"/>
                  <a:gd name="T5" fmla="*/ 29 h 45"/>
                  <a:gd name="T6" fmla="*/ 8 w 112"/>
                  <a:gd name="T7" fmla="*/ 1 h 45"/>
                  <a:gd name="T8" fmla="*/ 5 w 112"/>
                  <a:gd name="T9" fmla="*/ 11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2" h="45">
                    <a:moveTo>
                      <a:pt x="5" y="11"/>
                    </a:moveTo>
                    <a:cubicBezTo>
                      <a:pt x="35" y="25"/>
                      <a:pt x="69" y="29"/>
                      <a:pt x="100" y="42"/>
                    </a:cubicBezTo>
                    <a:cubicBezTo>
                      <a:pt x="107" y="45"/>
                      <a:pt x="112" y="33"/>
                      <a:pt x="105" y="29"/>
                    </a:cubicBezTo>
                    <a:cubicBezTo>
                      <a:pt x="76" y="13"/>
                      <a:pt x="41" y="2"/>
                      <a:pt x="8" y="1"/>
                    </a:cubicBezTo>
                    <a:cubicBezTo>
                      <a:pt x="2" y="0"/>
                      <a:pt x="0" y="9"/>
                      <a:pt x="5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136" name="chenying0907 85"/>
              <p:cNvSpPr/>
              <p:nvPr/>
            </p:nvSpPr>
            <p:spPr bwMode="auto">
              <a:xfrm>
                <a:off x="6962776" y="1343026"/>
                <a:ext cx="122238" cy="44450"/>
              </a:xfrm>
              <a:custGeom>
                <a:avLst/>
                <a:gdLst>
                  <a:gd name="T0" fmla="*/ 3 w 117"/>
                  <a:gd name="T1" fmla="*/ 4 h 43"/>
                  <a:gd name="T2" fmla="*/ 109 w 117"/>
                  <a:gd name="T3" fmla="*/ 41 h 43"/>
                  <a:gd name="T4" fmla="*/ 113 w 117"/>
                  <a:gd name="T5" fmla="*/ 35 h 43"/>
                  <a:gd name="T6" fmla="*/ 3 w 117"/>
                  <a:gd name="T7" fmla="*/ 0 h 43"/>
                  <a:gd name="T8" fmla="*/ 3 w 117"/>
                  <a:gd name="T9" fmla="*/ 4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7" h="43">
                    <a:moveTo>
                      <a:pt x="3" y="4"/>
                    </a:moveTo>
                    <a:cubicBezTo>
                      <a:pt x="41" y="6"/>
                      <a:pt x="76" y="23"/>
                      <a:pt x="109" y="41"/>
                    </a:cubicBezTo>
                    <a:cubicBezTo>
                      <a:pt x="113" y="43"/>
                      <a:pt x="117" y="37"/>
                      <a:pt x="113" y="35"/>
                    </a:cubicBezTo>
                    <a:cubicBezTo>
                      <a:pt x="79" y="13"/>
                      <a:pt x="43" y="0"/>
                      <a:pt x="3" y="0"/>
                    </a:cubicBezTo>
                    <a:cubicBezTo>
                      <a:pt x="0" y="0"/>
                      <a:pt x="0" y="4"/>
                      <a:pt x="3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137" name="chenying0907 86"/>
              <p:cNvSpPr/>
              <p:nvPr/>
            </p:nvSpPr>
            <p:spPr bwMode="auto">
              <a:xfrm>
                <a:off x="7148513" y="1409701"/>
                <a:ext cx="104775" cy="49213"/>
              </a:xfrm>
              <a:custGeom>
                <a:avLst/>
                <a:gdLst>
                  <a:gd name="T0" fmla="*/ 3 w 101"/>
                  <a:gd name="T1" fmla="*/ 6 h 47"/>
                  <a:gd name="T2" fmla="*/ 90 w 101"/>
                  <a:gd name="T3" fmla="*/ 45 h 47"/>
                  <a:gd name="T4" fmla="*/ 96 w 101"/>
                  <a:gd name="T5" fmla="*/ 35 h 47"/>
                  <a:gd name="T6" fmla="*/ 4 w 101"/>
                  <a:gd name="T7" fmla="*/ 0 h 47"/>
                  <a:gd name="T8" fmla="*/ 3 w 101"/>
                  <a:gd name="T9" fmla="*/ 6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1" h="47">
                    <a:moveTo>
                      <a:pt x="3" y="6"/>
                    </a:moveTo>
                    <a:cubicBezTo>
                      <a:pt x="31" y="18"/>
                      <a:pt x="59" y="37"/>
                      <a:pt x="90" y="45"/>
                    </a:cubicBezTo>
                    <a:cubicBezTo>
                      <a:pt x="95" y="47"/>
                      <a:pt x="101" y="39"/>
                      <a:pt x="96" y="35"/>
                    </a:cubicBezTo>
                    <a:cubicBezTo>
                      <a:pt x="70" y="15"/>
                      <a:pt x="36" y="3"/>
                      <a:pt x="4" y="0"/>
                    </a:cubicBezTo>
                    <a:cubicBezTo>
                      <a:pt x="1" y="0"/>
                      <a:pt x="0" y="4"/>
                      <a:pt x="3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138" name="chenying0907 87"/>
              <p:cNvSpPr/>
              <p:nvPr/>
            </p:nvSpPr>
            <p:spPr bwMode="auto">
              <a:xfrm>
                <a:off x="7273926" y="1504951"/>
                <a:ext cx="114300" cy="74613"/>
              </a:xfrm>
              <a:custGeom>
                <a:avLst/>
                <a:gdLst>
                  <a:gd name="T0" fmla="*/ 6 w 110"/>
                  <a:gd name="T1" fmla="*/ 10 h 71"/>
                  <a:gd name="T2" fmla="*/ 55 w 110"/>
                  <a:gd name="T3" fmla="*/ 40 h 71"/>
                  <a:gd name="T4" fmla="*/ 99 w 110"/>
                  <a:gd name="T5" fmla="*/ 67 h 71"/>
                  <a:gd name="T6" fmla="*/ 104 w 110"/>
                  <a:gd name="T7" fmla="*/ 58 h 71"/>
                  <a:gd name="T8" fmla="*/ 9 w 110"/>
                  <a:gd name="T9" fmla="*/ 0 h 71"/>
                  <a:gd name="T10" fmla="*/ 6 w 110"/>
                  <a:gd name="T11" fmla="*/ 10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0" h="71">
                    <a:moveTo>
                      <a:pt x="6" y="10"/>
                    </a:moveTo>
                    <a:cubicBezTo>
                      <a:pt x="24" y="16"/>
                      <a:pt x="41" y="28"/>
                      <a:pt x="55" y="40"/>
                    </a:cubicBezTo>
                    <a:cubicBezTo>
                      <a:pt x="69" y="51"/>
                      <a:pt x="83" y="59"/>
                      <a:pt x="99" y="67"/>
                    </a:cubicBezTo>
                    <a:cubicBezTo>
                      <a:pt x="105" y="71"/>
                      <a:pt x="110" y="62"/>
                      <a:pt x="104" y="58"/>
                    </a:cubicBezTo>
                    <a:cubicBezTo>
                      <a:pt x="73" y="35"/>
                      <a:pt x="49" y="6"/>
                      <a:pt x="9" y="0"/>
                    </a:cubicBezTo>
                    <a:cubicBezTo>
                      <a:pt x="3" y="0"/>
                      <a:pt x="0" y="8"/>
                      <a:pt x="6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139" name="chenying0907 88"/>
              <p:cNvSpPr/>
              <p:nvPr/>
            </p:nvSpPr>
            <p:spPr bwMode="auto">
              <a:xfrm>
                <a:off x="7424738" y="1631951"/>
                <a:ext cx="88900" cy="96838"/>
              </a:xfrm>
              <a:custGeom>
                <a:avLst/>
                <a:gdLst>
                  <a:gd name="T0" fmla="*/ 3 w 85"/>
                  <a:gd name="T1" fmla="*/ 9 h 93"/>
                  <a:gd name="T2" fmla="*/ 75 w 85"/>
                  <a:gd name="T3" fmla="*/ 89 h 93"/>
                  <a:gd name="T4" fmla="*/ 83 w 85"/>
                  <a:gd name="T5" fmla="*/ 83 h 93"/>
                  <a:gd name="T6" fmla="*/ 8 w 85"/>
                  <a:gd name="T7" fmla="*/ 2 h 93"/>
                  <a:gd name="T8" fmla="*/ 3 w 85"/>
                  <a:gd name="T9" fmla="*/ 9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5" h="93">
                    <a:moveTo>
                      <a:pt x="3" y="9"/>
                    </a:moveTo>
                    <a:cubicBezTo>
                      <a:pt x="28" y="35"/>
                      <a:pt x="50" y="63"/>
                      <a:pt x="75" y="89"/>
                    </a:cubicBezTo>
                    <a:cubicBezTo>
                      <a:pt x="79" y="93"/>
                      <a:pt x="85" y="88"/>
                      <a:pt x="83" y="83"/>
                    </a:cubicBezTo>
                    <a:cubicBezTo>
                      <a:pt x="64" y="52"/>
                      <a:pt x="41" y="20"/>
                      <a:pt x="8" y="2"/>
                    </a:cubicBezTo>
                    <a:cubicBezTo>
                      <a:pt x="4" y="0"/>
                      <a:pt x="0" y="5"/>
                      <a:pt x="3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140" name="chenying0907 89"/>
              <p:cNvSpPr/>
              <p:nvPr/>
            </p:nvSpPr>
            <p:spPr bwMode="auto">
              <a:xfrm>
                <a:off x="7540626" y="1792288"/>
                <a:ext cx="53975" cy="84138"/>
              </a:xfrm>
              <a:custGeom>
                <a:avLst/>
                <a:gdLst>
                  <a:gd name="T0" fmla="*/ 2 w 52"/>
                  <a:gd name="T1" fmla="*/ 4 h 81"/>
                  <a:gd name="T2" fmla="*/ 22 w 52"/>
                  <a:gd name="T3" fmla="*/ 44 h 81"/>
                  <a:gd name="T4" fmla="*/ 45 w 52"/>
                  <a:gd name="T5" fmla="*/ 78 h 81"/>
                  <a:gd name="T6" fmla="*/ 50 w 52"/>
                  <a:gd name="T7" fmla="*/ 74 h 81"/>
                  <a:gd name="T8" fmla="*/ 32 w 52"/>
                  <a:gd name="T9" fmla="*/ 39 h 81"/>
                  <a:gd name="T10" fmla="*/ 6 w 52"/>
                  <a:gd name="T11" fmla="*/ 2 h 81"/>
                  <a:gd name="T12" fmla="*/ 2 w 52"/>
                  <a:gd name="T13" fmla="*/ 4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" h="81">
                    <a:moveTo>
                      <a:pt x="2" y="4"/>
                    </a:moveTo>
                    <a:cubicBezTo>
                      <a:pt x="9" y="17"/>
                      <a:pt x="15" y="31"/>
                      <a:pt x="22" y="44"/>
                    </a:cubicBezTo>
                    <a:cubicBezTo>
                      <a:pt x="29" y="56"/>
                      <a:pt x="36" y="67"/>
                      <a:pt x="45" y="78"/>
                    </a:cubicBezTo>
                    <a:cubicBezTo>
                      <a:pt x="47" y="81"/>
                      <a:pt x="52" y="77"/>
                      <a:pt x="50" y="74"/>
                    </a:cubicBezTo>
                    <a:cubicBezTo>
                      <a:pt x="44" y="62"/>
                      <a:pt x="38" y="50"/>
                      <a:pt x="32" y="39"/>
                    </a:cubicBezTo>
                    <a:cubicBezTo>
                      <a:pt x="24" y="25"/>
                      <a:pt x="14" y="14"/>
                      <a:pt x="6" y="2"/>
                    </a:cubicBezTo>
                    <a:cubicBezTo>
                      <a:pt x="4" y="0"/>
                      <a:pt x="0" y="2"/>
                      <a:pt x="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141" name="chenying0907 90"/>
              <p:cNvSpPr/>
              <p:nvPr/>
            </p:nvSpPr>
            <p:spPr bwMode="auto">
              <a:xfrm>
                <a:off x="7627938" y="1963738"/>
                <a:ext cx="57150" cy="109538"/>
              </a:xfrm>
              <a:custGeom>
                <a:avLst/>
                <a:gdLst>
                  <a:gd name="T0" fmla="*/ 2 w 55"/>
                  <a:gd name="T1" fmla="*/ 6 h 106"/>
                  <a:gd name="T2" fmla="*/ 45 w 55"/>
                  <a:gd name="T3" fmla="*/ 102 h 106"/>
                  <a:gd name="T4" fmla="*/ 53 w 55"/>
                  <a:gd name="T5" fmla="*/ 98 h 106"/>
                  <a:gd name="T6" fmla="*/ 9 w 55"/>
                  <a:gd name="T7" fmla="*/ 3 h 106"/>
                  <a:gd name="T8" fmla="*/ 2 w 55"/>
                  <a:gd name="T9" fmla="*/ 6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5" h="106">
                    <a:moveTo>
                      <a:pt x="2" y="6"/>
                    </a:moveTo>
                    <a:cubicBezTo>
                      <a:pt x="14" y="39"/>
                      <a:pt x="30" y="70"/>
                      <a:pt x="45" y="102"/>
                    </a:cubicBezTo>
                    <a:cubicBezTo>
                      <a:pt x="47" y="106"/>
                      <a:pt x="55" y="103"/>
                      <a:pt x="53" y="98"/>
                    </a:cubicBezTo>
                    <a:cubicBezTo>
                      <a:pt x="42" y="65"/>
                      <a:pt x="28" y="33"/>
                      <a:pt x="9" y="3"/>
                    </a:cubicBezTo>
                    <a:cubicBezTo>
                      <a:pt x="7" y="0"/>
                      <a:pt x="0" y="2"/>
                      <a:pt x="2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142" name="chenying0907 91"/>
              <p:cNvSpPr/>
              <p:nvPr/>
            </p:nvSpPr>
            <p:spPr bwMode="auto">
              <a:xfrm>
                <a:off x="7700963" y="2119313"/>
                <a:ext cx="49213" cy="73025"/>
              </a:xfrm>
              <a:custGeom>
                <a:avLst/>
                <a:gdLst>
                  <a:gd name="T0" fmla="*/ 2 w 47"/>
                  <a:gd name="T1" fmla="*/ 9 h 70"/>
                  <a:gd name="T2" fmla="*/ 32 w 47"/>
                  <a:gd name="T3" fmla="*/ 63 h 70"/>
                  <a:gd name="T4" fmla="*/ 43 w 47"/>
                  <a:gd name="T5" fmla="*/ 54 h 70"/>
                  <a:gd name="T6" fmla="*/ 13 w 47"/>
                  <a:gd name="T7" fmla="*/ 4 h 70"/>
                  <a:gd name="T8" fmla="*/ 2 w 47"/>
                  <a:gd name="T9" fmla="*/ 9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7" h="70">
                    <a:moveTo>
                      <a:pt x="2" y="9"/>
                    </a:moveTo>
                    <a:cubicBezTo>
                      <a:pt x="9" y="29"/>
                      <a:pt x="18" y="47"/>
                      <a:pt x="32" y="63"/>
                    </a:cubicBezTo>
                    <a:cubicBezTo>
                      <a:pt x="37" y="70"/>
                      <a:pt x="47" y="61"/>
                      <a:pt x="43" y="54"/>
                    </a:cubicBezTo>
                    <a:cubicBezTo>
                      <a:pt x="34" y="37"/>
                      <a:pt x="24" y="20"/>
                      <a:pt x="13" y="4"/>
                    </a:cubicBezTo>
                    <a:cubicBezTo>
                      <a:pt x="9" y="0"/>
                      <a:pt x="0" y="2"/>
                      <a:pt x="2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143" name="chenying0907 92"/>
              <p:cNvSpPr/>
              <p:nvPr/>
            </p:nvSpPr>
            <p:spPr bwMode="auto">
              <a:xfrm>
                <a:off x="8164513" y="3827463"/>
                <a:ext cx="123825" cy="60325"/>
              </a:xfrm>
              <a:custGeom>
                <a:avLst/>
                <a:gdLst>
                  <a:gd name="T0" fmla="*/ 1 w 118"/>
                  <a:gd name="T1" fmla="*/ 59 h 59"/>
                  <a:gd name="T2" fmla="*/ 115 w 118"/>
                  <a:gd name="T3" fmla="*/ 6 h 59"/>
                  <a:gd name="T4" fmla="*/ 112 w 118"/>
                  <a:gd name="T5" fmla="*/ 0 h 59"/>
                  <a:gd name="T6" fmla="*/ 0 w 118"/>
                  <a:gd name="T7" fmla="*/ 58 h 59"/>
                  <a:gd name="T8" fmla="*/ 1 w 118"/>
                  <a:gd name="T9" fmla="*/ 5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8" h="59">
                    <a:moveTo>
                      <a:pt x="1" y="59"/>
                    </a:moveTo>
                    <a:cubicBezTo>
                      <a:pt x="41" y="56"/>
                      <a:pt x="81" y="26"/>
                      <a:pt x="115" y="6"/>
                    </a:cubicBezTo>
                    <a:cubicBezTo>
                      <a:pt x="118" y="4"/>
                      <a:pt x="116" y="0"/>
                      <a:pt x="112" y="0"/>
                    </a:cubicBezTo>
                    <a:cubicBezTo>
                      <a:pt x="73" y="9"/>
                      <a:pt x="33" y="35"/>
                      <a:pt x="0" y="58"/>
                    </a:cubicBezTo>
                    <a:cubicBezTo>
                      <a:pt x="0" y="58"/>
                      <a:pt x="0" y="59"/>
                      <a:pt x="1" y="5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</p:grpSp>
      </p:grpSp>
      <p:sp>
        <p:nvSpPr>
          <p:cNvPr id="2" name="PA_矩形 1"/>
          <p:cNvSpPr/>
          <p:nvPr>
            <p:custDataLst>
              <p:tags r:id="rId5"/>
            </p:custDataLst>
          </p:nvPr>
        </p:nvSpPr>
        <p:spPr>
          <a:xfrm>
            <a:off x="1546225" y="1111250"/>
            <a:ext cx="3143885" cy="23069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龙锴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项目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sym typeface="Arial" panose="020B0604020202020204"/>
              </a:rPr>
              <a:t>经理，游戏设计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sym typeface="Arial" panose="020B0604020202020204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ym typeface="Arial" panose="020B0604020202020204"/>
              </a:rPr>
              <a:t>负责将游戏策划书游戏化，撰写游戏设计说明书，包括游戏系统设计、战斗系统、关卡设计、道具设计等</a:t>
            </a:r>
            <a:endParaRPr lang="zh-CN" altLang="en-US" sz="1600" dirty="0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471" name="PA_矩形 470"/>
          <p:cNvSpPr/>
          <p:nvPr>
            <p:custDataLst>
              <p:tags r:id="rId6"/>
            </p:custDataLst>
          </p:nvPr>
        </p:nvSpPr>
        <p:spPr>
          <a:xfrm>
            <a:off x="7942580" y="1186815"/>
            <a:ext cx="3138170" cy="1938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 窦义通：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美工设计，程序员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ym typeface="Arial" panose="020B0604020202020204"/>
              </a:rPr>
              <a:t>依据策划制作、准备美术资源文件：游戏场景、角色</a:t>
            </a:r>
            <a:r>
              <a:rPr lang="en-US" altLang="zh-CN" sz="1600" dirty="0">
                <a:sym typeface="Arial" panose="020B0604020202020204"/>
              </a:rPr>
              <a:t>NPC</a:t>
            </a:r>
            <a:r>
              <a:rPr lang="zh-CN" altLang="en-US" sz="1600" dirty="0">
                <a:sym typeface="Arial" panose="020B0604020202020204"/>
              </a:rPr>
              <a:t>建模；动画设计、道具、界面等</a:t>
            </a:r>
            <a:endParaRPr lang="zh-CN" altLang="en-US" sz="1600" dirty="0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472" name="PA_矩形 471"/>
          <p:cNvSpPr/>
          <p:nvPr>
            <p:custDataLst>
              <p:tags r:id="rId7"/>
            </p:custDataLst>
          </p:nvPr>
        </p:nvSpPr>
        <p:spPr>
          <a:xfrm>
            <a:off x="1071245" y="4340860"/>
            <a:ext cx="3253740" cy="1938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王翌丰：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测试，程序员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ym typeface="Arial" panose="020B0604020202020204"/>
              </a:rPr>
              <a:t>设计测试方法，对当前游戏版本进行测试，调整游戏数值参数，撰写测试报告</a:t>
            </a:r>
            <a:endParaRPr lang="zh-CN" altLang="en-US" sz="1600" dirty="0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473" name="PA_矩形 472"/>
          <p:cNvSpPr/>
          <p:nvPr>
            <p:custDataLst>
              <p:tags r:id="rId8"/>
            </p:custDataLst>
          </p:nvPr>
        </p:nvSpPr>
        <p:spPr>
          <a:xfrm>
            <a:off x="8373110" y="4161155"/>
            <a:ext cx="2760345" cy="15684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 陈敬天：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程序员，游戏策划</a:t>
            </a:r>
            <a:endParaRPr lang="en-US" altLang="zh-CN" sz="16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ym typeface="Arial" panose="020B0604020202020204"/>
              </a:rPr>
              <a:t>负责游戏内容设计，策划游戏基础系统、关卡、文案等</a:t>
            </a:r>
            <a:endParaRPr lang="zh-CN" altLang="en-US" sz="1600" dirty="0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pic>
        <p:nvPicPr>
          <p:cNvPr id="413" name="PA_图片 412"/>
          <p:cNvPicPr>
            <a:picLocks noChangeAspect="1"/>
          </p:cNvPicPr>
          <p:nvPr>
            <p:custDataLst>
              <p:tags r:id="rId9"/>
            </p:custDataLst>
          </p:nvPr>
        </p:nvPicPr>
        <p:blipFill rotWithShape="1">
          <a:blip r:embed="rId12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26"/>
          <a:stretch>
            <a:fillRect/>
          </a:stretch>
        </p:blipFill>
        <p:spPr>
          <a:xfrm>
            <a:off x="4589048" y="1379908"/>
            <a:ext cx="3221369" cy="4311787"/>
          </a:xfrm>
          <a:prstGeom prst="rect">
            <a:avLst/>
          </a:prstGeom>
        </p:spPr>
      </p:pic>
      <p:sp>
        <p:nvSpPr>
          <p:cNvPr id="416" name="文本框 415"/>
          <p:cNvSpPr txBox="1"/>
          <p:nvPr/>
        </p:nvSpPr>
        <p:spPr>
          <a:xfrm>
            <a:off x="282804" y="320511"/>
            <a:ext cx="1364476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300" kern="1200" dirty="0">
                <a:solidFill>
                  <a:schemeClr val="tx1"/>
                </a:solidFill>
                <a:latin typeface="Arial" panose="020B0604020202020204"/>
                <a:ea typeface="微软雅黑" panose="020B0503020204020204" charset="-122"/>
                <a:cs typeface="方正苏新诗柳楷简体-yolan" panose="02000000000000000000" pitchFamily="2" charset="-122"/>
                <a:sym typeface="Arial" panose="020B0604020202020204"/>
              </a:rPr>
              <a:t>人员分工</a:t>
            </a:r>
          </a:p>
        </p:txBody>
      </p:sp>
      <p:grpSp>
        <p:nvGrpSpPr>
          <p:cNvPr id="417" name="组合 416"/>
          <p:cNvGrpSpPr/>
          <p:nvPr/>
        </p:nvGrpSpPr>
        <p:grpSpPr>
          <a:xfrm>
            <a:off x="3543759" y="266849"/>
            <a:ext cx="636853" cy="393183"/>
            <a:chOff x="3610120" y="261689"/>
            <a:chExt cx="636853" cy="393183"/>
          </a:xfrm>
        </p:grpSpPr>
        <p:pic>
          <p:nvPicPr>
            <p:cNvPr id="418" name="图片 417"/>
            <p:cNvPicPr>
              <a:picLocks noChangeAspect="1"/>
            </p:cNvPicPr>
            <p:nvPr userDrawn="1"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409115">
              <a:off x="3830226" y="261689"/>
              <a:ext cx="416747" cy="246260"/>
            </a:xfrm>
            <a:prstGeom prst="rect">
              <a:avLst/>
            </a:prstGeom>
          </p:spPr>
        </p:pic>
        <p:sp>
          <p:nvSpPr>
            <p:cNvPr id="419" name="Freeform 249"/>
            <p:cNvSpPr>
              <a:spLocks noEditPoints="1"/>
            </p:cNvSpPr>
            <p:nvPr userDrawn="1"/>
          </p:nvSpPr>
          <p:spPr bwMode="auto">
            <a:xfrm rot="2431720" flipH="1">
              <a:off x="3610120" y="366070"/>
              <a:ext cx="211706" cy="288802"/>
            </a:xfrm>
            <a:custGeom>
              <a:avLst/>
              <a:gdLst>
                <a:gd name="T0" fmla="*/ 82 w 239"/>
                <a:gd name="T1" fmla="*/ 301 h 301"/>
                <a:gd name="T2" fmla="*/ 64 w 239"/>
                <a:gd name="T3" fmla="*/ 298 h 301"/>
                <a:gd name="T4" fmla="*/ 8 w 239"/>
                <a:gd name="T5" fmla="*/ 212 h 301"/>
                <a:gd name="T6" fmla="*/ 100 w 239"/>
                <a:gd name="T7" fmla="*/ 162 h 301"/>
                <a:gd name="T8" fmla="*/ 153 w 239"/>
                <a:gd name="T9" fmla="*/ 182 h 301"/>
                <a:gd name="T10" fmla="*/ 44 w 239"/>
                <a:gd name="T11" fmla="*/ 17 h 301"/>
                <a:gd name="T12" fmla="*/ 53 w 239"/>
                <a:gd name="T13" fmla="*/ 47 h 301"/>
                <a:gd name="T14" fmla="*/ 51 w 239"/>
                <a:gd name="T15" fmla="*/ 52 h 301"/>
                <a:gd name="T16" fmla="*/ 46 w 239"/>
                <a:gd name="T17" fmla="*/ 50 h 301"/>
                <a:gd name="T18" fmla="*/ 34 w 239"/>
                <a:gd name="T19" fmla="*/ 11 h 301"/>
                <a:gd name="T20" fmla="*/ 33 w 239"/>
                <a:gd name="T21" fmla="*/ 8 h 301"/>
                <a:gd name="T22" fmla="*/ 34 w 239"/>
                <a:gd name="T23" fmla="*/ 3 h 301"/>
                <a:gd name="T24" fmla="*/ 36 w 239"/>
                <a:gd name="T25" fmla="*/ 3 h 301"/>
                <a:gd name="T26" fmla="*/ 44 w 239"/>
                <a:gd name="T27" fmla="*/ 0 h 301"/>
                <a:gd name="T28" fmla="*/ 81 w 239"/>
                <a:gd name="T29" fmla="*/ 6 h 301"/>
                <a:gd name="T30" fmla="*/ 80 w 239"/>
                <a:gd name="T31" fmla="*/ 14 h 301"/>
                <a:gd name="T32" fmla="*/ 47 w 239"/>
                <a:gd name="T33" fmla="*/ 9 h 301"/>
                <a:gd name="T34" fmla="*/ 161 w 239"/>
                <a:gd name="T35" fmla="*/ 187 h 301"/>
                <a:gd name="T36" fmla="*/ 239 w 239"/>
                <a:gd name="T37" fmla="*/ 288 h 301"/>
                <a:gd name="T38" fmla="*/ 236 w 239"/>
                <a:gd name="T39" fmla="*/ 293 h 301"/>
                <a:gd name="T40" fmla="*/ 231 w 239"/>
                <a:gd name="T41" fmla="*/ 291 h 301"/>
                <a:gd name="T42" fmla="*/ 161 w 239"/>
                <a:gd name="T43" fmla="*/ 197 h 301"/>
                <a:gd name="T44" fmla="*/ 149 w 239"/>
                <a:gd name="T45" fmla="*/ 252 h 301"/>
                <a:gd name="T46" fmla="*/ 82 w 239"/>
                <a:gd name="T47" fmla="*/ 301 h 301"/>
                <a:gd name="T48" fmla="*/ 79 w 239"/>
                <a:gd name="T49" fmla="*/ 168 h 301"/>
                <a:gd name="T50" fmla="*/ 16 w 239"/>
                <a:gd name="T51" fmla="*/ 214 h 301"/>
                <a:gd name="T52" fmla="*/ 66 w 239"/>
                <a:gd name="T53" fmla="*/ 291 h 301"/>
                <a:gd name="T54" fmla="*/ 141 w 239"/>
                <a:gd name="T55" fmla="*/ 249 h 301"/>
                <a:gd name="T56" fmla="*/ 153 w 239"/>
                <a:gd name="T57" fmla="*/ 191 h 301"/>
                <a:gd name="T58" fmla="*/ 99 w 239"/>
                <a:gd name="T59" fmla="*/ 170 h 301"/>
                <a:gd name="T60" fmla="*/ 79 w 239"/>
                <a:gd name="T61" fmla="*/ 168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39" h="301">
                  <a:moveTo>
                    <a:pt x="82" y="301"/>
                  </a:moveTo>
                  <a:cubicBezTo>
                    <a:pt x="76" y="301"/>
                    <a:pt x="70" y="300"/>
                    <a:pt x="64" y="298"/>
                  </a:cubicBezTo>
                  <a:cubicBezTo>
                    <a:pt x="17" y="285"/>
                    <a:pt x="0" y="245"/>
                    <a:pt x="8" y="212"/>
                  </a:cubicBezTo>
                  <a:cubicBezTo>
                    <a:pt x="15" y="180"/>
                    <a:pt x="47" y="152"/>
                    <a:pt x="100" y="162"/>
                  </a:cubicBezTo>
                  <a:cubicBezTo>
                    <a:pt x="120" y="165"/>
                    <a:pt x="137" y="173"/>
                    <a:pt x="153" y="182"/>
                  </a:cubicBezTo>
                  <a:cubicBezTo>
                    <a:pt x="148" y="130"/>
                    <a:pt x="116" y="69"/>
                    <a:pt x="44" y="17"/>
                  </a:cubicBezTo>
                  <a:cubicBezTo>
                    <a:pt x="53" y="47"/>
                    <a:pt x="53" y="47"/>
                    <a:pt x="53" y="47"/>
                  </a:cubicBezTo>
                  <a:cubicBezTo>
                    <a:pt x="54" y="49"/>
                    <a:pt x="53" y="51"/>
                    <a:pt x="51" y="52"/>
                  </a:cubicBezTo>
                  <a:cubicBezTo>
                    <a:pt x="49" y="53"/>
                    <a:pt x="46" y="52"/>
                    <a:pt x="46" y="50"/>
                  </a:cubicBezTo>
                  <a:cubicBezTo>
                    <a:pt x="41" y="41"/>
                    <a:pt x="33" y="22"/>
                    <a:pt x="34" y="11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2" y="6"/>
                    <a:pt x="33" y="4"/>
                    <a:pt x="34" y="3"/>
                  </a:cubicBezTo>
                  <a:cubicBezTo>
                    <a:pt x="35" y="3"/>
                    <a:pt x="35" y="3"/>
                    <a:pt x="36" y="3"/>
                  </a:cubicBezTo>
                  <a:cubicBezTo>
                    <a:pt x="37" y="1"/>
                    <a:pt x="40" y="0"/>
                    <a:pt x="44" y="0"/>
                  </a:cubicBezTo>
                  <a:cubicBezTo>
                    <a:pt x="59" y="3"/>
                    <a:pt x="81" y="6"/>
                    <a:pt x="81" y="6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62" y="11"/>
                    <a:pt x="47" y="9"/>
                  </a:cubicBezTo>
                  <a:cubicBezTo>
                    <a:pt x="125" y="66"/>
                    <a:pt x="158" y="131"/>
                    <a:pt x="161" y="187"/>
                  </a:cubicBezTo>
                  <a:cubicBezTo>
                    <a:pt x="217" y="225"/>
                    <a:pt x="238" y="287"/>
                    <a:pt x="239" y="288"/>
                  </a:cubicBezTo>
                  <a:cubicBezTo>
                    <a:pt x="239" y="290"/>
                    <a:pt x="238" y="293"/>
                    <a:pt x="236" y="293"/>
                  </a:cubicBezTo>
                  <a:cubicBezTo>
                    <a:pt x="234" y="294"/>
                    <a:pt x="232" y="293"/>
                    <a:pt x="231" y="291"/>
                  </a:cubicBezTo>
                  <a:cubicBezTo>
                    <a:pt x="231" y="290"/>
                    <a:pt x="211" y="233"/>
                    <a:pt x="161" y="197"/>
                  </a:cubicBezTo>
                  <a:cubicBezTo>
                    <a:pt x="161" y="217"/>
                    <a:pt x="156" y="236"/>
                    <a:pt x="149" y="252"/>
                  </a:cubicBezTo>
                  <a:cubicBezTo>
                    <a:pt x="134" y="283"/>
                    <a:pt x="109" y="301"/>
                    <a:pt x="82" y="301"/>
                  </a:cubicBezTo>
                  <a:close/>
                  <a:moveTo>
                    <a:pt x="79" y="168"/>
                  </a:moveTo>
                  <a:cubicBezTo>
                    <a:pt x="43" y="168"/>
                    <a:pt x="21" y="189"/>
                    <a:pt x="16" y="214"/>
                  </a:cubicBezTo>
                  <a:cubicBezTo>
                    <a:pt x="9" y="243"/>
                    <a:pt x="24" y="279"/>
                    <a:pt x="66" y="291"/>
                  </a:cubicBezTo>
                  <a:cubicBezTo>
                    <a:pt x="96" y="299"/>
                    <a:pt x="125" y="283"/>
                    <a:pt x="141" y="249"/>
                  </a:cubicBezTo>
                  <a:cubicBezTo>
                    <a:pt x="149" y="232"/>
                    <a:pt x="154" y="212"/>
                    <a:pt x="153" y="191"/>
                  </a:cubicBezTo>
                  <a:cubicBezTo>
                    <a:pt x="138" y="181"/>
                    <a:pt x="120" y="174"/>
                    <a:pt x="99" y="170"/>
                  </a:cubicBezTo>
                  <a:cubicBezTo>
                    <a:pt x="92" y="168"/>
                    <a:pt x="85" y="168"/>
                    <a:pt x="79" y="168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</p:grpSp>
      <p:cxnSp>
        <p:nvCxnSpPr>
          <p:cNvPr id="8" name="直接连接符 7"/>
          <p:cNvCxnSpPr/>
          <p:nvPr/>
        </p:nvCxnSpPr>
        <p:spPr>
          <a:xfrm>
            <a:off x="4690099" y="1379908"/>
            <a:ext cx="2755942" cy="0"/>
          </a:xfrm>
          <a:prstGeom prst="line">
            <a:avLst/>
          </a:prstGeom>
          <a:ln w="2413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4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 autoUpdateAnimBg="0"/>
      <p:bldP spid="471" grpId="0" animBg="1" autoUpdateAnimBg="0"/>
      <p:bldP spid="472" grpId="0"/>
      <p:bldP spid="47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A_任意多边形 5"/>
          <p:cNvSpPr>
            <a:spLocks noEditPoints="1" noChangeArrowheads="1"/>
          </p:cNvSpPr>
          <p:nvPr>
            <p:custDataLst>
              <p:tags r:id="rId1"/>
            </p:custDataLst>
          </p:nvPr>
        </p:nvSpPr>
        <p:spPr bwMode="auto">
          <a:xfrm>
            <a:off x="3734536" y="1677440"/>
            <a:ext cx="4337233" cy="2102713"/>
          </a:xfrm>
          <a:custGeom>
            <a:avLst/>
            <a:gdLst>
              <a:gd name="T0" fmla="*/ 342 w 2787"/>
              <a:gd name="T1" fmla="*/ 280 h 1349"/>
              <a:gd name="T2" fmla="*/ 170 w 2787"/>
              <a:gd name="T3" fmla="*/ 344 h 1349"/>
              <a:gd name="T4" fmla="*/ 143 w 2787"/>
              <a:gd name="T5" fmla="*/ 698 h 1349"/>
              <a:gd name="T6" fmla="*/ 214 w 2787"/>
              <a:gd name="T7" fmla="*/ 912 h 1349"/>
              <a:gd name="T8" fmla="*/ 230 w 2787"/>
              <a:gd name="T9" fmla="*/ 1199 h 1349"/>
              <a:gd name="T10" fmla="*/ 506 w 2787"/>
              <a:gd name="T11" fmla="*/ 1115 h 1349"/>
              <a:gd name="T12" fmla="*/ 727 w 2787"/>
              <a:gd name="T13" fmla="*/ 1124 h 1349"/>
              <a:gd name="T14" fmla="*/ 944 w 2787"/>
              <a:gd name="T15" fmla="*/ 1141 h 1349"/>
              <a:gd name="T16" fmla="*/ 1129 w 2787"/>
              <a:gd name="T17" fmla="*/ 1226 h 1349"/>
              <a:gd name="T18" fmla="*/ 1335 w 2787"/>
              <a:gd name="T19" fmla="*/ 1185 h 1349"/>
              <a:gd name="T20" fmla="*/ 1521 w 2787"/>
              <a:gd name="T21" fmla="*/ 1247 h 1349"/>
              <a:gd name="T22" fmla="*/ 1690 w 2787"/>
              <a:gd name="T23" fmla="*/ 1203 h 1349"/>
              <a:gd name="T24" fmla="*/ 1912 w 2787"/>
              <a:gd name="T25" fmla="*/ 1176 h 1349"/>
              <a:gd name="T26" fmla="*/ 2077 w 2787"/>
              <a:gd name="T27" fmla="*/ 1212 h 1349"/>
              <a:gd name="T28" fmla="*/ 2177 w 2787"/>
              <a:gd name="T29" fmla="*/ 1253 h 1349"/>
              <a:gd name="T30" fmla="*/ 2397 w 2787"/>
              <a:gd name="T31" fmla="*/ 1269 h 1349"/>
              <a:gd name="T32" fmla="*/ 2570 w 2787"/>
              <a:gd name="T33" fmla="*/ 1313 h 1349"/>
              <a:gd name="T34" fmla="*/ 2721 w 2787"/>
              <a:gd name="T35" fmla="*/ 1127 h 1349"/>
              <a:gd name="T36" fmla="*/ 2731 w 2787"/>
              <a:gd name="T37" fmla="*/ 940 h 1349"/>
              <a:gd name="T38" fmla="*/ 2713 w 2787"/>
              <a:gd name="T39" fmla="*/ 775 h 1349"/>
              <a:gd name="T40" fmla="*/ 2754 w 2787"/>
              <a:gd name="T41" fmla="*/ 619 h 1349"/>
              <a:gd name="T42" fmla="*/ 2679 w 2787"/>
              <a:gd name="T43" fmla="*/ 606 h 1349"/>
              <a:gd name="T44" fmla="*/ 2628 w 2787"/>
              <a:gd name="T45" fmla="*/ 456 h 1349"/>
              <a:gd name="T46" fmla="*/ 2656 w 2787"/>
              <a:gd name="T47" fmla="*/ 409 h 1349"/>
              <a:gd name="T48" fmla="*/ 2663 w 2787"/>
              <a:gd name="T49" fmla="*/ 320 h 1349"/>
              <a:gd name="T50" fmla="*/ 2553 w 2787"/>
              <a:gd name="T51" fmla="*/ 287 h 1349"/>
              <a:gd name="T52" fmla="*/ 2432 w 2787"/>
              <a:gd name="T53" fmla="*/ 203 h 1349"/>
              <a:gd name="T54" fmla="*/ 2270 w 2787"/>
              <a:gd name="T55" fmla="*/ 177 h 1349"/>
              <a:gd name="T56" fmla="*/ 2019 w 2787"/>
              <a:gd name="T57" fmla="*/ 176 h 1349"/>
              <a:gd name="T58" fmla="*/ 1872 w 2787"/>
              <a:gd name="T59" fmla="*/ 84 h 1349"/>
              <a:gd name="T60" fmla="*/ 1773 w 2787"/>
              <a:gd name="T61" fmla="*/ 58 h 1349"/>
              <a:gd name="T62" fmla="*/ 1403 w 2787"/>
              <a:gd name="T63" fmla="*/ 190 h 1349"/>
              <a:gd name="T64" fmla="*/ 1482 w 2787"/>
              <a:gd name="T65" fmla="*/ 56 h 1349"/>
              <a:gd name="T66" fmla="*/ 922 w 2787"/>
              <a:gd name="T67" fmla="*/ 148 h 1349"/>
              <a:gd name="T68" fmla="*/ 311 w 2787"/>
              <a:gd name="T69" fmla="*/ 791 h 1349"/>
              <a:gd name="T70" fmla="*/ 784 w 2787"/>
              <a:gd name="T71" fmla="*/ 160 h 1349"/>
              <a:gd name="T72" fmla="*/ 404 w 2787"/>
              <a:gd name="T73" fmla="*/ 437 h 1349"/>
              <a:gd name="T74" fmla="*/ 758 w 2787"/>
              <a:gd name="T75" fmla="*/ 62 h 1349"/>
              <a:gd name="T76" fmla="*/ 1093 w 2787"/>
              <a:gd name="T77" fmla="*/ 148 h 1349"/>
              <a:gd name="T78" fmla="*/ 1230 w 2787"/>
              <a:gd name="T79" fmla="*/ 120 h 1349"/>
              <a:gd name="T80" fmla="*/ 494 w 2787"/>
              <a:gd name="T81" fmla="*/ 771 h 1349"/>
              <a:gd name="T82" fmla="*/ 665 w 2787"/>
              <a:gd name="T83" fmla="*/ 689 h 1349"/>
              <a:gd name="T84" fmla="*/ 633 w 2787"/>
              <a:gd name="T85" fmla="*/ 1098 h 1349"/>
              <a:gd name="T86" fmla="*/ 1051 w 2787"/>
              <a:gd name="T87" fmla="*/ 834 h 1349"/>
              <a:gd name="T88" fmla="*/ 1129 w 2787"/>
              <a:gd name="T89" fmla="*/ 605 h 1349"/>
              <a:gd name="T90" fmla="*/ 1207 w 2787"/>
              <a:gd name="T91" fmla="*/ 805 h 1349"/>
              <a:gd name="T92" fmla="*/ 1880 w 2787"/>
              <a:gd name="T93" fmla="*/ 220 h 1349"/>
              <a:gd name="T94" fmla="*/ 1469 w 2787"/>
              <a:gd name="T95" fmla="*/ 729 h 1349"/>
              <a:gd name="T96" fmla="*/ 1829 w 2787"/>
              <a:gd name="T97" fmla="*/ 257 h 1349"/>
              <a:gd name="T98" fmla="*/ 1600 w 2787"/>
              <a:gd name="T99" fmla="*/ 706 h 1349"/>
              <a:gd name="T100" fmla="*/ 2342 w 2787"/>
              <a:gd name="T101" fmla="*/ 327 h 1349"/>
              <a:gd name="T102" fmla="*/ 2264 w 2787"/>
              <a:gd name="T103" fmla="*/ 375 h 1349"/>
              <a:gd name="T104" fmla="*/ 1893 w 2787"/>
              <a:gd name="T105" fmla="*/ 989 h 13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2787" h="1349">
                <a:moveTo>
                  <a:pt x="573" y="70"/>
                </a:moveTo>
                <a:cubicBezTo>
                  <a:pt x="569" y="74"/>
                  <a:pt x="565" y="78"/>
                  <a:pt x="561" y="82"/>
                </a:cubicBezTo>
                <a:cubicBezTo>
                  <a:pt x="556" y="85"/>
                  <a:pt x="552" y="88"/>
                  <a:pt x="548" y="92"/>
                </a:cubicBezTo>
                <a:cubicBezTo>
                  <a:pt x="537" y="102"/>
                  <a:pt x="527" y="112"/>
                  <a:pt x="517" y="123"/>
                </a:cubicBezTo>
                <a:cubicBezTo>
                  <a:pt x="494" y="144"/>
                  <a:pt x="472" y="163"/>
                  <a:pt x="450" y="183"/>
                </a:cubicBezTo>
                <a:cubicBezTo>
                  <a:pt x="415" y="213"/>
                  <a:pt x="379" y="245"/>
                  <a:pt x="342" y="280"/>
                </a:cubicBezTo>
                <a:cubicBezTo>
                  <a:pt x="387" y="230"/>
                  <a:pt x="436" y="183"/>
                  <a:pt x="486" y="135"/>
                </a:cubicBezTo>
                <a:cubicBezTo>
                  <a:pt x="495" y="127"/>
                  <a:pt x="500" y="115"/>
                  <a:pt x="500" y="103"/>
                </a:cubicBezTo>
                <a:cubicBezTo>
                  <a:pt x="500" y="92"/>
                  <a:pt x="496" y="81"/>
                  <a:pt x="488" y="72"/>
                </a:cubicBezTo>
                <a:cubicBezTo>
                  <a:pt x="471" y="54"/>
                  <a:pt x="442" y="53"/>
                  <a:pt x="424" y="70"/>
                </a:cubicBezTo>
                <a:cubicBezTo>
                  <a:pt x="345" y="144"/>
                  <a:pt x="270" y="218"/>
                  <a:pt x="206" y="304"/>
                </a:cubicBezTo>
                <a:cubicBezTo>
                  <a:pt x="200" y="312"/>
                  <a:pt x="185" y="328"/>
                  <a:pt x="170" y="344"/>
                </a:cubicBezTo>
                <a:cubicBezTo>
                  <a:pt x="98" y="420"/>
                  <a:pt x="0" y="524"/>
                  <a:pt x="52" y="605"/>
                </a:cubicBezTo>
                <a:cubicBezTo>
                  <a:pt x="60" y="617"/>
                  <a:pt x="74" y="625"/>
                  <a:pt x="89" y="626"/>
                </a:cubicBezTo>
                <a:cubicBezTo>
                  <a:pt x="136" y="627"/>
                  <a:pt x="166" y="586"/>
                  <a:pt x="186" y="558"/>
                </a:cubicBezTo>
                <a:cubicBezTo>
                  <a:pt x="190" y="552"/>
                  <a:pt x="194" y="547"/>
                  <a:pt x="197" y="544"/>
                </a:cubicBezTo>
                <a:cubicBezTo>
                  <a:pt x="216" y="522"/>
                  <a:pt x="237" y="501"/>
                  <a:pt x="259" y="479"/>
                </a:cubicBezTo>
                <a:cubicBezTo>
                  <a:pt x="211" y="547"/>
                  <a:pt x="167" y="621"/>
                  <a:pt x="143" y="698"/>
                </a:cubicBezTo>
                <a:cubicBezTo>
                  <a:pt x="142" y="703"/>
                  <a:pt x="138" y="712"/>
                  <a:pt x="134" y="720"/>
                </a:cubicBezTo>
                <a:cubicBezTo>
                  <a:pt x="122" y="746"/>
                  <a:pt x="105" y="785"/>
                  <a:pt x="105" y="822"/>
                </a:cubicBezTo>
                <a:cubicBezTo>
                  <a:pt x="105" y="847"/>
                  <a:pt x="113" y="872"/>
                  <a:pt x="136" y="890"/>
                </a:cubicBezTo>
                <a:cubicBezTo>
                  <a:pt x="151" y="901"/>
                  <a:pt x="168" y="905"/>
                  <a:pt x="187" y="901"/>
                </a:cubicBezTo>
                <a:cubicBezTo>
                  <a:pt x="191" y="900"/>
                  <a:pt x="196" y="899"/>
                  <a:pt x="200" y="897"/>
                </a:cubicBezTo>
                <a:cubicBezTo>
                  <a:pt x="204" y="903"/>
                  <a:pt x="208" y="908"/>
                  <a:pt x="214" y="912"/>
                </a:cubicBezTo>
                <a:cubicBezTo>
                  <a:pt x="229" y="924"/>
                  <a:pt x="247" y="929"/>
                  <a:pt x="267" y="926"/>
                </a:cubicBezTo>
                <a:cubicBezTo>
                  <a:pt x="273" y="925"/>
                  <a:pt x="280" y="924"/>
                  <a:pt x="287" y="921"/>
                </a:cubicBezTo>
                <a:cubicBezTo>
                  <a:pt x="274" y="955"/>
                  <a:pt x="262" y="989"/>
                  <a:pt x="251" y="1024"/>
                </a:cubicBezTo>
                <a:cubicBezTo>
                  <a:pt x="251" y="1024"/>
                  <a:pt x="244" y="1044"/>
                  <a:pt x="244" y="1044"/>
                </a:cubicBezTo>
                <a:cubicBezTo>
                  <a:pt x="233" y="1075"/>
                  <a:pt x="219" y="1115"/>
                  <a:pt x="219" y="1151"/>
                </a:cubicBezTo>
                <a:cubicBezTo>
                  <a:pt x="219" y="1168"/>
                  <a:pt x="222" y="1184"/>
                  <a:pt x="230" y="1199"/>
                </a:cubicBezTo>
                <a:cubicBezTo>
                  <a:pt x="236" y="1209"/>
                  <a:pt x="246" y="1216"/>
                  <a:pt x="258" y="1219"/>
                </a:cubicBezTo>
                <a:cubicBezTo>
                  <a:pt x="270" y="1222"/>
                  <a:pt x="282" y="1220"/>
                  <a:pt x="293" y="1214"/>
                </a:cubicBezTo>
                <a:cubicBezTo>
                  <a:pt x="310" y="1203"/>
                  <a:pt x="326" y="1188"/>
                  <a:pt x="340" y="1172"/>
                </a:cubicBezTo>
                <a:cubicBezTo>
                  <a:pt x="340" y="1180"/>
                  <a:pt x="342" y="1188"/>
                  <a:pt x="345" y="1196"/>
                </a:cubicBezTo>
                <a:cubicBezTo>
                  <a:pt x="353" y="1216"/>
                  <a:pt x="374" y="1228"/>
                  <a:pt x="396" y="1223"/>
                </a:cubicBezTo>
                <a:cubicBezTo>
                  <a:pt x="447" y="1213"/>
                  <a:pt x="481" y="1156"/>
                  <a:pt x="506" y="1115"/>
                </a:cubicBezTo>
                <a:cubicBezTo>
                  <a:pt x="506" y="1115"/>
                  <a:pt x="508" y="1112"/>
                  <a:pt x="508" y="1111"/>
                </a:cubicBezTo>
                <a:cubicBezTo>
                  <a:pt x="514" y="1118"/>
                  <a:pt x="521" y="1124"/>
                  <a:pt x="529" y="1127"/>
                </a:cubicBezTo>
                <a:cubicBezTo>
                  <a:pt x="526" y="1142"/>
                  <a:pt x="524" y="1156"/>
                  <a:pt x="524" y="1169"/>
                </a:cubicBezTo>
                <a:cubicBezTo>
                  <a:pt x="524" y="1195"/>
                  <a:pt x="531" y="1216"/>
                  <a:pt x="549" y="1231"/>
                </a:cubicBezTo>
                <a:cubicBezTo>
                  <a:pt x="560" y="1241"/>
                  <a:pt x="575" y="1244"/>
                  <a:pt x="590" y="1241"/>
                </a:cubicBezTo>
                <a:cubicBezTo>
                  <a:pt x="649" y="1225"/>
                  <a:pt x="694" y="1167"/>
                  <a:pt x="727" y="1124"/>
                </a:cubicBezTo>
                <a:cubicBezTo>
                  <a:pt x="740" y="1107"/>
                  <a:pt x="740" y="1107"/>
                  <a:pt x="740" y="1107"/>
                </a:cubicBezTo>
                <a:cubicBezTo>
                  <a:pt x="763" y="1079"/>
                  <a:pt x="784" y="1050"/>
                  <a:pt x="806" y="1021"/>
                </a:cubicBezTo>
                <a:cubicBezTo>
                  <a:pt x="790" y="1064"/>
                  <a:pt x="778" y="1106"/>
                  <a:pt x="778" y="1142"/>
                </a:cubicBezTo>
                <a:cubicBezTo>
                  <a:pt x="778" y="1166"/>
                  <a:pt x="783" y="1187"/>
                  <a:pt x="796" y="1204"/>
                </a:cubicBezTo>
                <a:cubicBezTo>
                  <a:pt x="807" y="1217"/>
                  <a:pt x="824" y="1223"/>
                  <a:pt x="840" y="1220"/>
                </a:cubicBezTo>
                <a:cubicBezTo>
                  <a:pt x="883" y="1212"/>
                  <a:pt x="917" y="1176"/>
                  <a:pt x="944" y="1141"/>
                </a:cubicBezTo>
                <a:cubicBezTo>
                  <a:pt x="944" y="1156"/>
                  <a:pt x="947" y="1169"/>
                  <a:pt x="952" y="1181"/>
                </a:cubicBezTo>
                <a:cubicBezTo>
                  <a:pt x="959" y="1199"/>
                  <a:pt x="977" y="1210"/>
                  <a:pt x="997" y="1208"/>
                </a:cubicBezTo>
                <a:cubicBezTo>
                  <a:pt x="1015" y="1207"/>
                  <a:pt x="1032" y="1200"/>
                  <a:pt x="1046" y="1190"/>
                </a:cubicBezTo>
                <a:cubicBezTo>
                  <a:pt x="1051" y="1191"/>
                  <a:pt x="1056" y="1191"/>
                  <a:pt x="1062" y="1191"/>
                </a:cubicBezTo>
                <a:cubicBezTo>
                  <a:pt x="1075" y="1190"/>
                  <a:pt x="1088" y="1186"/>
                  <a:pt x="1100" y="1180"/>
                </a:cubicBezTo>
                <a:cubicBezTo>
                  <a:pt x="1103" y="1199"/>
                  <a:pt x="1112" y="1215"/>
                  <a:pt x="1129" y="1226"/>
                </a:cubicBezTo>
                <a:cubicBezTo>
                  <a:pt x="1146" y="1237"/>
                  <a:pt x="1163" y="1238"/>
                  <a:pt x="1180" y="1233"/>
                </a:cubicBezTo>
                <a:cubicBezTo>
                  <a:pt x="1182" y="1239"/>
                  <a:pt x="1185" y="1244"/>
                  <a:pt x="1190" y="1248"/>
                </a:cubicBezTo>
                <a:cubicBezTo>
                  <a:pt x="1200" y="1258"/>
                  <a:pt x="1214" y="1262"/>
                  <a:pt x="1228" y="1260"/>
                </a:cubicBezTo>
                <a:cubicBezTo>
                  <a:pt x="1275" y="1253"/>
                  <a:pt x="1308" y="1210"/>
                  <a:pt x="1331" y="1179"/>
                </a:cubicBezTo>
                <a:cubicBezTo>
                  <a:pt x="1331" y="1179"/>
                  <a:pt x="1332" y="1179"/>
                  <a:pt x="1332" y="1179"/>
                </a:cubicBezTo>
                <a:cubicBezTo>
                  <a:pt x="1333" y="1181"/>
                  <a:pt x="1334" y="1183"/>
                  <a:pt x="1335" y="1185"/>
                </a:cubicBezTo>
                <a:cubicBezTo>
                  <a:pt x="1339" y="1190"/>
                  <a:pt x="1343" y="1194"/>
                  <a:pt x="1349" y="1198"/>
                </a:cubicBezTo>
                <a:cubicBezTo>
                  <a:pt x="1343" y="1218"/>
                  <a:pt x="1339" y="1238"/>
                  <a:pt x="1339" y="1258"/>
                </a:cubicBezTo>
                <a:cubicBezTo>
                  <a:pt x="1339" y="1259"/>
                  <a:pt x="1339" y="1260"/>
                  <a:pt x="1339" y="1262"/>
                </a:cubicBezTo>
                <a:cubicBezTo>
                  <a:pt x="1340" y="1284"/>
                  <a:pt x="1357" y="1303"/>
                  <a:pt x="1379" y="1305"/>
                </a:cubicBezTo>
                <a:cubicBezTo>
                  <a:pt x="1426" y="1311"/>
                  <a:pt x="1465" y="1273"/>
                  <a:pt x="1506" y="1222"/>
                </a:cubicBezTo>
                <a:cubicBezTo>
                  <a:pt x="1508" y="1232"/>
                  <a:pt x="1513" y="1240"/>
                  <a:pt x="1521" y="1247"/>
                </a:cubicBezTo>
                <a:cubicBezTo>
                  <a:pt x="1532" y="1256"/>
                  <a:pt x="1547" y="1259"/>
                  <a:pt x="1561" y="1256"/>
                </a:cubicBezTo>
                <a:cubicBezTo>
                  <a:pt x="1597" y="1246"/>
                  <a:pt x="1622" y="1213"/>
                  <a:pt x="1639" y="1189"/>
                </a:cubicBezTo>
                <a:cubicBezTo>
                  <a:pt x="1648" y="1177"/>
                  <a:pt x="1648" y="1177"/>
                  <a:pt x="1648" y="1177"/>
                </a:cubicBezTo>
                <a:cubicBezTo>
                  <a:pt x="1673" y="1147"/>
                  <a:pt x="1698" y="1117"/>
                  <a:pt x="1722" y="1088"/>
                </a:cubicBezTo>
                <a:cubicBezTo>
                  <a:pt x="1722" y="1089"/>
                  <a:pt x="1721" y="1091"/>
                  <a:pt x="1721" y="1092"/>
                </a:cubicBezTo>
                <a:cubicBezTo>
                  <a:pt x="1707" y="1126"/>
                  <a:pt x="1690" y="1166"/>
                  <a:pt x="1690" y="1203"/>
                </a:cubicBezTo>
                <a:cubicBezTo>
                  <a:pt x="1690" y="1217"/>
                  <a:pt x="1692" y="1230"/>
                  <a:pt x="1698" y="1243"/>
                </a:cubicBezTo>
                <a:cubicBezTo>
                  <a:pt x="1703" y="1255"/>
                  <a:pt x="1713" y="1264"/>
                  <a:pt x="1726" y="1268"/>
                </a:cubicBezTo>
                <a:cubicBezTo>
                  <a:pt x="1738" y="1272"/>
                  <a:pt x="1752" y="1270"/>
                  <a:pt x="1763" y="1263"/>
                </a:cubicBezTo>
                <a:cubicBezTo>
                  <a:pt x="1784" y="1249"/>
                  <a:pt x="1803" y="1231"/>
                  <a:pt x="1821" y="1211"/>
                </a:cubicBezTo>
                <a:cubicBezTo>
                  <a:pt x="1823" y="1212"/>
                  <a:pt x="1826" y="1212"/>
                  <a:pt x="1829" y="1213"/>
                </a:cubicBezTo>
                <a:cubicBezTo>
                  <a:pt x="1862" y="1216"/>
                  <a:pt x="1889" y="1196"/>
                  <a:pt x="1912" y="1176"/>
                </a:cubicBezTo>
                <a:cubicBezTo>
                  <a:pt x="1913" y="1183"/>
                  <a:pt x="1916" y="1190"/>
                  <a:pt x="1921" y="1196"/>
                </a:cubicBezTo>
                <a:cubicBezTo>
                  <a:pt x="1933" y="1210"/>
                  <a:pt x="1952" y="1216"/>
                  <a:pt x="1969" y="1210"/>
                </a:cubicBezTo>
                <a:cubicBezTo>
                  <a:pt x="1992" y="1203"/>
                  <a:pt x="2012" y="1188"/>
                  <a:pt x="2029" y="1172"/>
                </a:cubicBezTo>
                <a:cubicBezTo>
                  <a:pt x="2038" y="1184"/>
                  <a:pt x="2052" y="1191"/>
                  <a:pt x="2067" y="1190"/>
                </a:cubicBezTo>
                <a:cubicBezTo>
                  <a:pt x="2072" y="1190"/>
                  <a:pt x="2078" y="1189"/>
                  <a:pt x="2083" y="1188"/>
                </a:cubicBezTo>
                <a:cubicBezTo>
                  <a:pt x="2080" y="1196"/>
                  <a:pt x="2078" y="1204"/>
                  <a:pt x="2077" y="1212"/>
                </a:cubicBezTo>
                <a:cubicBezTo>
                  <a:pt x="2077" y="1214"/>
                  <a:pt x="2077" y="1215"/>
                  <a:pt x="2077" y="1216"/>
                </a:cubicBezTo>
                <a:cubicBezTo>
                  <a:pt x="2077" y="1231"/>
                  <a:pt x="2084" y="1245"/>
                  <a:pt x="2096" y="1253"/>
                </a:cubicBezTo>
                <a:cubicBezTo>
                  <a:pt x="2110" y="1263"/>
                  <a:pt x="2127" y="1264"/>
                  <a:pt x="2142" y="1257"/>
                </a:cubicBezTo>
                <a:cubicBezTo>
                  <a:pt x="2157" y="1249"/>
                  <a:pt x="2171" y="1240"/>
                  <a:pt x="2183" y="1229"/>
                </a:cubicBezTo>
                <a:cubicBezTo>
                  <a:pt x="2181" y="1233"/>
                  <a:pt x="2180" y="1237"/>
                  <a:pt x="2179" y="1241"/>
                </a:cubicBezTo>
                <a:cubicBezTo>
                  <a:pt x="2178" y="1245"/>
                  <a:pt x="2177" y="1249"/>
                  <a:pt x="2177" y="1253"/>
                </a:cubicBezTo>
                <a:cubicBezTo>
                  <a:pt x="2177" y="1264"/>
                  <a:pt x="2182" y="1276"/>
                  <a:pt x="2190" y="1284"/>
                </a:cubicBezTo>
                <a:cubicBezTo>
                  <a:pt x="2201" y="1296"/>
                  <a:pt x="2218" y="1300"/>
                  <a:pt x="2233" y="1296"/>
                </a:cubicBezTo>
                <a:cubicBezTo>
                  <a:pt x="2235" y="1296"/>
                  <a:pt x="2237" y="1295"/>
                  <a:pt x="2239" y="1295"/>
                </a:cubicBezTo>
                <a:cubicBezTo>
                  <a:pt x="2239" y="1297"/>
                  <a:pt x="2240" y="1300"/>
                  <a:pt x="2242" y="1303"/>
                </a:cubicBezTo>
                <a:cubicBezTo>
                  <a:pt x="2250" y="1317"/>
                  <a:pt x="2264" y="1325"/>
                  <a:pt x="2280" y="1326"/>
                </a:cubicBezTo>
                <a:cubicBezTo>
                  <a:pt x="2319" y="1326"/>
                  <a:pt x="2357" y="1304"/>
                  <a:pt x="2397" y="1269"/>
                </a:cubicBezTo>
                <a:cubicBezTo>
                  <a:pt x="2397" y="1281"/>
                  <a:pt x="2402" y="1292"/>
                  <a:pt x="2411" y="1301"/>
                </a:cubicBezTo>
                <a:cubicBezTo>
                  <a:pt x="2428" y="1316"/>
                  <a:pt x="2454" y="1316"/>
                  <a:pt x="2471" y="1301"/>
                </a:cubicBezTo>
                <a:cubicBezTo>
                  <a:pt x="2472" y="1301"/>
                  <a:pt x="2473" y="1300"/>
                  <a:pt x="2473" y="1300"/>
                </a:cubicBezTo>
                <a:cubicBezTo>
                  <a:pt x="2473" y="1311"/>
                  <a:pt x="2477" y="1322"/>
                  <a:pt x="2485" y="1330"/>
                </a:cubicBezTo>
                <a:cubicBezTo>
                  <a:pt x="2502" y="1348"/>
                  <a:pt x="2530" y="1349"/>
                  <a:pt x="2548" y="1333"/>
                </a:cubicBezTo>
                <a:cubicBezTo>
                  <a:pt x="2570" y="1313"/>
                  <a:pt x="2570" y="1313"/>
                  <a:pt x="2570" y="1313"/>
                </a:cubicBezTo>
                <a:cubicBezTo>
                  <a:pt x="2595" y="1290"/>
                  <a:pt x="2628" y="1260"/>
                  <a:pt x="2660" y="1239"/>
                </a:cubicBezTo>
                <a:cubicBezTo>
                  <a:pt x="2675" y="1254"/>
                  <a:pt x="2698" y="1258"/>
                  <a:pt x="2716" y="1247"/>
                </a:cubicBezTo>
                <a:cubicBezTo>
                  <a:pt x="2744" y="1230"/>
                  <a:pt x="2762" y="1203"/>
                  <a:pt x="2763" y="1174"/>
                </a:cubicBezTo>
                <a:cubicBezTo>
                  <a:pt x="2763" y="1174"/>
                  <a:pt x="2763" y="1173"/>
                  <a:pt x="2763" y="1172"/>
                </a:cubicBezTo>
                <a:cubicBezTo>
                  <a:pt x="2763" y="1160"/>
                  <a:pt x="2759" y="1149"/>
                  <a:pt x="2751" y="1140"/>
                </a:cubicBezTo>
                <a:cubicBezTo>
                  <a:pt x="2743" y="1132"/>
                  <a:pt x="2732" y="1127"/>
                  <a:pt x="2721" y="1127"/>
                </a:cubicBezTo>
                <a:cubicBezTo>
                  <a:pt x="2741" y="1097"/>
                  <a:pt x="2759" y="1065"/>
                  <a:pt x="2766" y="1032"/>
                </a:cubicBezTo>
                <a:cubicBezTo>
                  <a:pt x="2766" y="1029"/>
                  <a:pt x="2767" y="1025"/>
                  <a:pt x="2767" y="1022"/>
                </a:cubicBezTo>
                <a:cubicBezTo>
                  <a:pt x="2767" y="1011"/>
                  <a:pt x="2763" y="1001"/>
                  <a:pt x="2755" y="992"/>
                </a:cubicBezTo>
                <a:cubicBezTo>
                  <a:pt x="2747" y="984"/>
                  <a:pt x="2737" y="979"/>
                  <a:pt x="2725" y="978"/>
                </a:cubicBezTo>
                <a:cubicBezTo>
                  <a:pt x="2729" y="967"/>
                  <a:pt x="2731" y="956"/>
                  <a:pt x="2731" y="945"/>
                </a:cubicBezTo>
                <a:cubicBezTo>
                  <a:pt x="2731" y="944"/>
                  <a:pt x="2731" y="942"/>
                  <a:pt x="2731" y="940"/>
                </a:cubicBezTo>
                <a:cubicBezTo>
                  <a:pt x="2731" y="928"/>
                  <a:pt x="2725" y="917"/>
                  <a:pt x="2716" y="909"/>
                </a:cubicBezTo>
                <a:cubicBezTo>
                  <a:pt x="2716" y="909"/>
                  <a:pt x="2716" y="909"/>
                  <a:pt x="2715" y="909"/>
                </a:cubicBezTo>
                <a:cubicBezTo>
                  <a:pt x="2737" y="885"/>
                  <a:pt x="2758" y="862"/>
                  <a:pt x="2777" y="837"/>
                </a:cubicBezTo>
                <a:cubicBezTo>
                  <a:pt x="2784" y="829"/>
                  <a:pt x="2787" y="819"/>
                  <a:pt x="2787" y="809"/>
                </a:cubicBezTo>
                <a:cubicBezTo>
                  <a:pt x="2787" y="797"/>
                  <a:pt x="2783" y="785"/>
                  <a:pt x="2774" y="777"/>
                </a:cubicBezTo>
                <a:cubicBezTo>
                  <a:pt x="2757" y="760"/>
                  <a:pt x="2731" y="760"/>
                  <a:pt x="2713" y="775"/>
                </a:cubicBezTo>
                <a:cubicBezTo>
                  <a:pt x="2663" y="818"/>
                  <a:pt x="2609" y="858"/>
                  <a:pt x="2556" y="896"/>
                </a:cubicBezTo>
                <a:cubicBezTo>
                  <a:pt x="2552" y="899"/>
                  <a:pt x="2548" y="902"/>
                  <a:pt x="2544" y="905"/>
                </a:cubicBezTo>
                <a:cubicBezTo>
                  <a:pt x="2595" y="839"/>
                  <a:pt x="2648" y="771"/>
                  <a:pt x="2709" y="715"/>
                </a:cubicBezTo>
                <a:cubicBezTo>
                  <a:pt x="2722" y="704"/>
                  <a:pt x="2735" y="693"/>
                  <a:pt x="2748" y="682"/>
                </a:cubicBezTo>
                <a:cubicBezTo>
                  <a:pt x="2759" y="673"/>
                  <a:pt x="2764" y="660"/>
                  <a:pt x="2764" y="647"/>
                </a:cubicBezTo>
                <a:cubicBezTo>
                  <a:pt x="2764" y="637"/>
                  <a:pt x="2761" y="627"/>
                  <a:pt x="2754" y="619"/>
                </a:cubicBezTo>
                <a:cubicBezTo>
                  <a:pt x="2738" y="600"/>
                  <a:pt x="2711" y="597"/>
                  <a:pt x="2691" y="612"/>
                </a:cubicBezTo>
                <a:cubicBezTo>
                  <a:pt x="2691" y="612"/>
                  <a:pt x="2690" y="613"/>
                  <a:pt x="2690" y="613"/>
                </a:cubicBezTo>
                <a:cubicBezTo>
                  <a:pt x="2690" y="613"/>
                  <a:pt x="2690" y="613"/>
                  <a:pt x="2690" y="613"/>
                </a:cubicBezTo>
                <a:cubicBezTo>
                  <a:pt x="2690" y="614"/>
                  <a:pt x="2689" y="614"/>
                  <a:pt x="2689" y="614"/>
                </a:cubicBezTo>
                <a:cubicBezTo>
                  <a:pt x="2684" y="618"/>
                  <a:pt x="2678" y="623"/>
                  <a:pt x="2673" y="627"/>
                </a:cubicBezTo>
                <a:cubicBezTo>
                  <a:pt x="2677" y="621"/>
                  <a:pt x="2679" y="614"/>
                  <a:pt x="2679" y="606"/>
                </a:cubicBezTo>
                <a:cubicBezTo>
                  <a:pt x="2679" y="598"/>
                  <a:pt x="2676" y="589"/>
                  <a:pt x="2671" y="582"/>
                </a:cubicBezTo>
                <a:cubicBezTo>
                  <a:pt x="2662" y="568"/>
                  <a:pt x="2647" y="561"/>
                  <a:pt x="2631" y="562"/>
                </a:cubicBezTo>
                <a:cubicBezTo>
                  <a:pt x="2645" y="551"/>
                  <a:pt x="2660" y="542"/>
                  <a:pt x="2674" y="533"/>
                </a:cubicBezTo>
                <a:cubicBezTo>
                  <a:pt x="2688" y="524"/>
                  <a:pt x="2696" y="509"/>
                  <a:pt x="2696" y="494"/>
                </a:cubicBezTo>
                <a:cubicBezTo>
                  <a:pt x="2696" y="486"/>
                  <a:pt x="2694" y="478"/>
                  <a:pt x="2689" y="471"/>
                </a:cubicBezTo>
                <a:cubicBezTo>
                  <a:pt x="2676" y="450"/>
                  <a:pt x="2649" y="443"/>
                  <a:pt x="2628" y="456"/>
                </a:cubicBezTo>
                <a:cubicBezTo>
                  <a:pt x="2628" y="456"/>
                  <a:pt x="2627" y="456"/>
                  <a:pt x="2627" y="456"/>
                </a:cubicBezTo>
                <a:cubicBezTo>
                  <a:pt x="2627" y="456"/>
                  <a:pt x="2627" y="456"/>
                  <a:pt x="2627" y="456"/>
                </a:cubicBezTo>
                <a:cubicBezTo>
                  <a:pt x="2627" y="456"/>
                  <a:pt x="2627" y="456"/>
                  <a:pt x="2627" y="456"/>
                </a:cubicBezTo>
                <a:cubicBezTo>
                  <a:pt x="2624" y="458"/>
                  <a:pt x="2620" y="460"/>
                  <a:pt x="2617" y="462"/>
                </a:cubicBezTo>
                <a:cubicBezTo>
                  <a:pt x="2625" y="456"/>
                  <a:pt x="2632" y="450"/>
                  <a:pt x="2640" y="443"/>
                </a:cubicBezTo>
                <a:cubicBezTo>
                  <a:pt x="2650" y="435"/>
                  <a:pt x="2656" y="422"/>
                  <a:pt x="2656" y="409"/>
                </a:cubicBezTo>
                <a:cubicBezTo>
                  <a:pt x="2656" y="400"/>
                  <a:pt x="2654" y="392"/>
                  <a:pt x="2649" y="384"/>
                </a:cubicBezTo>
                <a:cubicBezTo>
                  <a:pt x="2644" y="376"/>
                  <a:pt x="2636" y="371"/>
                  <a:pt x="2628" y="367"/>
                </a:cubicBezTo>
                <a:cubicBezTo>
                  <a:pt x="2633" y="364"/>
                  <a:pt x="2638" y="360"/>
                  <a:pt x="2643" y="357"/>
                </a:cubicBezTo>
                <a:cubicBezTo>
                  <a:pt x="2643" y="357"/>
                  <a:pt x="2642" y="357"/>
                  <a:pt x="2642" y="358"/>
                </a:cubicBezTo>
                <a:cubicBezTo>
                  <a:pt x="2643" y="357"/>
                  <a:pt x="2644" y="357"/>
                  <a:pt x="2644" y="356"/>
                </a:cubicBezTo>
                <a:cubicBezTo>
                  <a:pt x="2657" y="348"/>
                  <a:pt x="2663" y="334"/>
                  <a:pt x="2663" y="320"/>
                </a:cubicBezTo>
                <a:cubicBezTo>
                  <a:pt x="2663" y="311"/>
                  <a:pt x="2661" y="302"/>
                  <a:pt x="2656" y="294"/>
                </a:cubicBezTo>
                <a:cubicBezTo>
                  <a:pt x="2642" y="274"/>
                  <a:pt x="2614" y="269"/>
                  <a:pt x="2594" y="282"/>
                </a:cubicBezTo>
                <a:cubicBezTo>
                  <a:pt x="2593" y="282"/>
                  <a:pt x="2593" y="283"/>
                  <a:pt x="2592" y="283"/>
                </a:cubicBezTo>
                <a:cubicBezTo>
                  <a:pt x="2572" y="298"/>
                  <a:pt x="2547" y="309"/>
                  <a:pt x="2521" y="321"/>
                </a:cubicBezTo>
                <a:cubicBezTo>
                  <a:pt x="2516" y="323"/>
                  <a:pt x="2512" y="325"/>
                  <a:pt x="2508" y="327"/>
                </a:cubicBezTo>
                <a:cubicBezTo>
                  <a:pt x="2524" y="315"/>
                  <a:pt x="2540" y="302"/>
                  <a:pt x="2553" y="287"/>
                </a:cubicBezTo>
                <a:cubicBezTo>
                  <a:pt x="2561" y="278"/>
                  <a:pt x="2566" y="267"/>
                  <a:pt x="2566" y="256"/>
                </a:cubicBezTo>
                <a:cubicBezTo>
                  <a:pt x="2566" y="249"/>
                  <a:pt x="2564" y="241"/>
                  <a:pt x="2560" y="234"/>
                </a:cubicBezTo>
                <a:cubicBezTo>
                  <a:pt x="2550" y="217"/>
                  <a:pt x="2531" y="208"/>
                  <a:pt x="2512" y="212"/>
                </a:cubicBezTo>
                <a:cubicBezTo>
                  <a:pt x="2484" y="218"/>
                  <a:pt x="2457" y="232"/>
                  <a:pt x="2431" y="249"/>
                </a:cubicBezTo>
                <a:cubicBezTo>
                  <a:pt x="2436" y="242"/>
                  <a:pt x="2438" y="234"/>
                  <a:pt x="2438" y="226"/>
                </a:cubicBezTo>
                <a:cubicBezTo>
                  <a:pt x="2438" y="218"/>
                  <a:pt x="2436" y="210"/>
                  <a:pt x="2432" y="203"/>
                </a:cubicBezTo>
                <a:cubicBezTo>
                  <a:pt x="2421" y="184"/>
                  <a:pt x="2399" y="176"/>
                  <a:pt x="2378" y="183"/>
                </a:cubicBezTo>
                <a:cubicBezTo>
                  <a:pt x="2301" y="211"/>
                  <a:pt x="2231" y="266"/>
                  <a:pt x="2175" y="310"/>
                </a:cubicBezTo>
                <a:cubicBezTo>
                  <a:pt x="2086" y="380"/>
                  <a:pt x="2003" y="462"/>
                  <a:pt x="1913" y="568"/>
                </a:cubicBezTo>
                <a:cubicBezTo>
                  <a:pt x="1982" y="478"/>
                  <a:pt x="2056" y="390"/>
                  <a:pt x="2141" y="311"/>
                </a:cubicBezTo>
                <a:cubicBezTo>
                  <a:pt x="2148" y="305"/>
                  <a:pt x="2159" y="296"/>
                  <a:pt x="2172" y="286"/>
                </a:cubicBezTo>
                <a:cubicBezTo>
                  <a:pt x="2213" y="255"/>
                  <a:pt x="2259" y="219"/>
                  <a:pt x="2270" y="177"/>
                </a:cubicBezTo>
                <a:cubicBezTo>
                  <a:pt x="2271" y="174"/>
                  <a:pt x="2271" y="170"/>
                  <a:pt x="2271" y="166"/>
                </a:cubicBezTo>
                <a:cubicBezTo>
                  <a:pt x="2271" y="154"/>
                  <a:pt x="2266" y="142"/>
                  <a:pt x="2257" y="133"/>
                </a:cubicBezTo>
                <a:cubicBezTo>
                  <a:pt x="2246" y="122"/>
                  <a:pt x="2228" y="118"/>
                  <a:pt x="2213" y="123"/>
                </a:cubicBezTo>
                <a:cubicBezTo>
                  <a:pt x="2201" y="127"/>
                  <a:pt x="2189" y="132"/>
                  <a:pt x="2177" y="138"/>
                </a:cubicBezTo>
                <a:cubicBezTo>
                  <a:pt x="2175" y="136"/>
                  <a:pt x="2173" y="135"/>
                  <a:pt x="2170" y="135"/>
                </a:cubicBezTo>
                <a:cubicBezTo>
                  <a:pt x="2126" y="119"/>
                  <a:pt x="2074" y="143"/>
                  <a:pt x="2019" y="176"/>
                </a:cubicBezTo>
                <a:cubicBezTo>
                  <a:pt x="2025" y="160"/>
                  <a:pt x="2029" y="145"/>
                  <a:pt x="2029" y="130"/>
                </a:cubicBezTo>
                <a:cubicBezTo>
                  <a:pt x="2029" y="126"/>
                  <a:pt x="2028" y="122"/>
                  <a:pt x="2028" y="119"/>
                </a:cubicBezTo>
                <a:cubicBezTo>
                  <a:pt x="2025" y="98"/>
                  <a:pt x="2009" y="82"/>
                  <a:pt x="1988" y="80"/>
                </a:cubicBezTo>
                <a:cubicBezTo>
                  <a:pt x="1970" y="78"/>
                  <a:pt x="1952" y="81"/>
                  <a:pt x="1934" y="86"/>
                </a:cubicBezTo>
                <a:cubicBezTo>
                  <a:pt x="1934" y="86"/>
                  <a:pt x="1934" y="86"/>
                  <a:pt x="1934" y="86"/>
                </a:cubicBezTo>
                <a:cubicBezTo>
                  <a:pt x="1918" y="69"/>
                  <a:pt x="1890" y="68"/>
                  <a:pt x="1872" y="84"/>
                </a:cubicBezTo>
                <a:cubicBezTo>
                  <a:pt x="1866" y="88"/>
                  <a:pt x="1861" y="94"/>
                  <a:pt x="1856" y="99"/>
                </a:cubicBezTo>
                <a:cubicBezTo>
                  <a:pt x="1845" y="108"/>
                  <a:pt x="1833" y="117"/>
                  <a:pt x="1821" y="126"/>
                </a:cubicBezTo>
                <a:cubicBezTo>
                  <a:pt x="1823" y="121"/>
                  <a:pt x="1824" y="115"/>
                  <a:pt x="1825" y="109"/>
                </a:cubicBezTo>
                <a:cubicBezTo>
                  <a:pt x="1825" y="107"/>
                  <a:pt x="1825" y="105"/>
                  <a:pt x="1825" y="102"/>
                </a:cubicBezTo>
                <a:cubicBezTo>
                  <a:pt x="1825" y="90"/>
                  <a:pt x="1821" y="79"/>
                  <a:pt x="1812" y="70"/>
                </a:cubicBezTo>
                <a:cubicBezTo>
                  <a:pt x="1802" y="60"/>
                  <a:pt x="1787" y="56"/>
                  <a:pt x="1773" y="58"/>
                </a:cubicBezTo>
                <a:cubicBezTo>
                  <a:pt x="1714" y="68"/>
                  <a:pt x="1657" y="106"/>
                  <a:pt x="1611" y="136"/>
                </a:cubicBezTo>
                <a:cubicBezTo>
                  <a:pt x="1611" y="136"/>
                  <a:pt x="1610" y="137"/>
                  <a:pt x="1610" y="137"/>
                </a:cubicBezTo>
                <a:cubicBezTo>
                  <a:pt x="1610" y="135"/>
                  <a:pt x="1610" y="134"/>
                  <a:pt x="1610" y="132"/>
                </a:cubicBezTo>
                <a:cubicBezTo>
                  <a:pt x="1610" y="124"/>
                  <a:pt x="1608" y="116"/>
                  <a:pt x="1603" y="109"/>
                </a:cubicBezTo>
                <a:cubicBezTo>
                  <a:pt x="1593" y="91"/>
                  <a:pt x="1571" y="83"/>
                  <a:pt x="1551" y="89"/>
                </a:cubicBezTo>
                <a:cubicBezTo>
                  <a:pt x="1495" y="108"/>
                  <a:pt x="1446" y="151"/>
                  <a:pt x="1403" y="190"/>
                </a:cubicBezTo>
                <a:cubicBezTo>
                  <a:pt x="1405" y="183"/>
                  <a:pt x="1407" y="176"/>
                  <a:pt x="1408" y="169"/>
                </a:cubicBezTo>
                <a:cubicBezTo>
                  <a:pt x="1408" y="167"/>
                  <a:pt x="1408" y="165"/>
                  <a:pt x="1408" y="163"/>
                </a:cubicBezTo>
                <a:cubicBezTo>
                  <a:pt x="1408" y="162"/>
                  <a:pt x="1408" y="160"/>
                  <a:pt x="1408" y="159"/>
                </a:cubicBezTo>
                <a:cubicBezTo>
                  <a:pt x="1429" y="143"/>
                  <a:pt x="1450" y="127"/>
                  <a:pt x="1470" y="110"/>
                </a:cubicBezTo>
                <a:cubicBezTo>
                  <a:pt x="1481" y="101"/>
                  <a:pt x="1486" y="88"/>
                  <a:pt x="1486" y="76"/>
                </a:cubicBezTo>
                <a:cubicBezTo>
                  <a:pt x="1486" y="69"/>
                  <a:pt x="1485" y="62"/>
                  <a:pt x="1482" y="56"/>
                </a:cubicBezTo>
                <a:cubicBezTo>
                  <a:pt x="1472" y="37"/>
                  <a:pt x="1452" y="27"/>
                  <a:pt x="1431" y="32"/>
                </a:cubicBezTo>
                <a:cubicBezTo>
                  <a:pt x="1397" y="39"/>
                  <a:pt x="1365" y="56"/>
                  <a:pt x="1334" y="77"/>
                </a:cubicBezTo>
                <a:cubicBezTo>
                  <a:pt x="1321" y="43"/>
                  <a:pt x="1293" y="22"/>
                  <a:pt x="1254" y="17"/>
                </a:cubicBezTo>
                <a:cubicBezTo>
                  <a:pt x="1228" y="13"/>
                  <a:pt x="1202" y="17"/>
                  <a:pt x="1180" y="21"/>
                </a:cubicBezTo>
                <a:cubicBezTo>
                  <a:pt x="1084" y="39"/>
                  <a:pt x="1001" y="92"/>
                  <a:pt x="927" y="156"/>
                </a:cubicBezTo>
                <a:cubicBezTo>
                  <a:pt x="926" y="153"/>
                  <a:pt x="924" y="151"/>
                  <a:pt x="922" y="148"/>
                </a:cubicBezTo>
                <a:cubicBezTo>
                  <a:pt x="911" y="134"/>
                  <a:pt x="892" y="128"/>
                  <a:pt x="874" y="133"/>
                </a:cubicBezTo>
                <a:cubicBezTo>
                  <a:pt x="800" y="155"/>
                  <a:pt x="699" y="288"/>
                  <a:pt x="540" y="502"/>
                </a:cubicBezTo>
                <a:cubicBezTo>
                  <a:pt x="538" y="506"/>
                  <a:pt x="535" y="509"/>
                  <a:pt x="533" y="512"/>
                </a:cubicBezTo>
                <a:cubicBezTo>
                  <a:pt x="510" y="542"/>
                  <a:pt x="487" y="573"/>
                  <a:pt x="466" y="603"/>
                </a:cubicBezTo>
                <a:cubicBezTo>
                  <a:pt x="430" y="651"/>
                  <a:pt x="394" y="696"/>
                  <a:pt x="363" y="734"/>
                </a:cubicBezTo>
                <a:cubicBezTo>
                  <a:pt x="342" y="758"/>
                  <a:pt x="325" y="777"/>
                  <a:pt x="311" y="791"/>
                </a:cubicBezTo>
                <a:cubicBezTo>
                  <a:pt x="353" y="736"/>
                  <a:pt x="406" y="656"/>
                  <a:pt x="474" y="545"/>
                </a:cubicBezTo>
                <a:cubicBezTo>
                  <a:pt x="490" y="519"/>
                  <a:pt x="505" y="495"/>
                  <a:pt x="509" y="489"/>
                </a:cubicBezTo>
                <a:cubicBezTo>
                  <a:pt x="576" y="398"/>
                  <a:pt x="634" y="324"/>
                  <a:pt x="705" y="260"/>
                </a:cubicBezTo>
                <a:cubicBezTo>
                  <a:pt x="717" y="249"/>
                  <a:pt x="717" y="249"/>
                  <a:pt x="717" y="249"/>
                </a:cubicBezTo>
                <a:cubicBezTo>
                  <a:pt x="739" y="231"/>
                  <a:pt x="763" y="210"/>
                  <a:pt x="778" y="182"/>
                </a:cubicBezTo>
                <a:cubicBezTo>
                  <a:pt x="782" y="175"/>
                  <a:pt x="784" y="167"/>
                  <a:pt x="784" y="160"/>
                </a:cubicBezTo>
                <a:cubicBezTo>
                  <a:pt x="784" y="148"/>
                  <a:pt x="779" y="136"/>
                  <a:pt x="770" y="127"/>
                </a:cubicBezTo>
                <a:cubicBezTo>
                  <a:pt x="755" y="113"/>
                  <a:pt x="732" y="111"/>
                  <a:pt x="715" y="122"/>
                </a:cubicBezTo>
                <a:cubicBezTo>
                  <a:pt x="605" y="192"/>
                  <a:pt x="514" y="303"/>
                  <a:pt x="433" y="402"/>
                </a:cubicBezTo>
                <a:cubicBezTo>
                  <a:pt x="420" y="418"/>
                  <a:pt x="420" y="418"/>
                  <a:pt x="420" y="418"/>
                </a:cubicBezTo>
                <a:cubicBezTo>
                  <a:pt x="376" y="472"/>
                  <a:pt x="332" y="529"/>
                  <a:pt x="293" y="590"/>
                </a:cubicBezTo>
                <a:cubicBezTo>
                  <a:pt x="327" y="536"/>
                  <a:pt x="367" y="484"/>
                  <a:pt x="404" y="437"/>
                </a:cubicBezTo>
                <a:cubicBezTo>
                  <a:pt x="433" y="400"/>
                  <a:pt x="459" y="360"/>
                  <a:pt x="484" y="321"/>
                </a:cubicBezTo>
                <a:cubicBezTo>
                  <a:pt x="515" y="272"/>
                  <a:pt x="545" y="226"/>
                  <a:pt x="580" y="187"/>
                </a:cubicBezTo>
                <a:cubicBezTo>
                  <a:pt x="592" y="177"/>
                  <a:pt x="603" y="166"/>
                  <a:pt x="615" y="155"/>
                </a:cubicBezTo>
                <a:cubicBezTo>
                  <a:pt x="625" y="150"/>
                  <a:pt x="640" y="146"/>
                  <a:pt x="651" y="143"/>
                </a:cubicBezTo>
                <a:cubicBezTo>
                  <a:pt x="687" y="134"/>
                  <a:pt x="732" y="122"/>
                  <a:pt x="753" y="82"/>
                </a:cubicBezTo>
                <a:cubicBezTo>
                  <a:pt x="756" y="76"/>
                  <a:pt x="758" y="69"/>
                  <a:pt x="758" y="62"/>
                </a:cubicBezTo>
                <a:cubicBezTo>
                  <a:pt x="758" y="56"/>
                  <a:pt x="757" y="50"/>
                  <a:pt x="754" y="44"/>
                </a:cubicBezTo>
                <a:cubicBezTo>
                  <a:pt x="749" y="32"/>
                  <a:pt x="739" y="23"/>
                  <a:pt x="726" y="19"/>
                </a:cubicBezTo>
                <a:cubicBezTo>
                  <a:pt x="669" y="0"/>
                  <a:pt x="594" y="50"/>
                  <a:pt x="573" y="70"/>
                </a:cubicBezTo>
                <a:close/>
                <a:moveTo>
                  <a:pt x="1117" y="136"/>
                </a:moveTo>
                <a:cubicBezTo>
                  <a:pt x="1109" y="140"/>
                  <a:pt x="1102" y="144"/>
                  <a:pt x="1095" y="149"/>
                </a:cubicBezTo>
                <a:cubicBezTo>
                  <a:pt x="1094" y="149"/>
                  <a:pt x="1094" y="148"/>
                  <a:pt x="1093" y="148"/>
                </a:cubicBezTo>
                <a:cubicBezTo>
                  <a:pt x="1101" y="143"/>
                  <a:pt x="1109" y="139"/>
                  <a:pt x="1117" y="136"/>
                </a:cubicBezTo>
                <a:close/>
                <a:moveTo>
                  <a:pt x="1249" y="107"/>
                </a:moveTo>
                <a:cubicBezTo>
                  <a:pt x="1250" y="108"/>
                  <a:pt x="1250" y="108"/>
                  <a:pt x="1250" y="108"/>
                </a:cubicBezTo>
                <a:cubicBezTo>
                  <a:pt x="1250" y="108"/>
                  <a:pt x="1250" y="109"/>
                  <a:pt x="1250" y="110"/>
                </a:cubicBezTo>
                <a:cubicBezTo>
                  <a:pt x="1250" y="115"/>
                  <a:pt x="1249" y="125"/>
                  <a:pt x="1240" y="146"/>
                </a:cubicBezTo>
                <a:cubicBezTo>
                  <a:pt x="1239" y="137"/>
                  <a:pt x="1236" y="128"/>
                  <a:pt x="1230" y="120"/>
                </a:cubicBezTo>
                <a:cubicBezTo>
                  <a:pt x="1225" y="114"/>
                  <a:pt x="1218" y="110"/>
                  <a:pt x="1211" y="107"/>
                </a:cubicBezTo>
                <a:cubicBezTo>
                  <a:pt x="1237" y="104"/>
                  <a:pt x="1246" y="105"/>
                  <a:pt x="1249" y="107"/>
                </a:cubicBezTo>
                <a:close/>
                <a:moveTo>
                  <a:pt x="590" y="586"/>
                </a:moveTo>
                <a:cubicBezTo>
                  <a:pt x="580" y="605"/>
                  <a:pt x="569" y="624"/>
                  <a:pt x="559" y="643"/>
                </a:cubicBezTo>
                <a:cubicBezTo>
                  <a:pt x="543" y="673"/>
                  <a:pt x="543" y="673"/>
                  <a:pt x="543" y="673"/>
                </a:cubicBezTo>
                <a:cubicBezTo>
                  <a:pt x="527" y="702"/>
                  <a:pt x="509" y="735"/>
                  <a:pt x="494" y="771"/>
                </a:cubicBezTo>
                <a:cubicBezTo>
                  <a:pt x="473" y="803"/>
                  <a:pt x="452" y="836"/>
                  <a:pt x="432" y="869"/>
                </a:cubicBezTo>
                <a:cubicBezTo>
                  <a:pt x="409" y="905"/>
                  <a:pt x="385" y="942"/>
                  <a:pt x="361" y="979"/>
                </a:cubicBezTo>
                <a:cubicBezTo>
                  <a:pt x="395" y="888"/>
                  <a:pt x="440" y="801"/>
                  <a:pt x="496" y="717"/>
                </a:cubicBezTo>
                <a:cubicBezTo>
                  <a:pt x="510" y="695"/>
                  <a:pt x="526" y="674"/>
                  <a:pt x="541" y="652"/>
                </a:cubicBezTo>
                <a:cubicBezTo>
                  <a:pt x="557" y="631"/>
                  <a:pt x="573" y="609"/>
                  <a:pt x="590" y="586"/>
                </a:cubicBezTo>
                <a:close/>
                <a:moveTo>
                  <a:pt x="665" y="689"/>
                </a:moveTo>
                <a:cubicBezTo>
                  <a:pt x="675" y="674"/>
                  <a:pt x="684" y="659"/>
                  <a:pt x="694" y="645"/>
                </a:cubicBezTo>
                <a:cubicBezTo>
                  <a:pt x="667" y="690"/>
                  <a:pt x="642" y="734"/>
                  <a:pt x="620" y="775"/>
                </a:cubicBezTo>
                <a:cubicBezTo>
                  <a:pt x="615" y="779"/>
                  <a:pt x="611" y="783"/>
                  <a:pt x="606" y="787"/>
                </a:cubicBezTo>
                <a:cubicBezTo>
                  <a:pt x="625" y="755"/>
                  <a:pt x="645" y="722"/>
                  <a:pt x="665" y="689"/>
                </a:cubicBezTo>
                <a:close/>
                <a:moveTo>
                  <a:pt x="636" y="1095"/>
                </a:moveTo>
                <a:cubicBezTo>
                  <a:pt x="635" y="1096"/>
                  <a:pt x="634" y="1097"/>
                  <a:pt x="633" y="1098"/>
                </a:cubicBezTo>
                <a:cubicBezTo>
                  <a:pt x="633" y="1098"/>
                  <a:pt x="633" y="1097"/>
                  <a:pt x="633" y="1097"/>
                </a:cubicBezTo>
                <a:cubicBezTo>
                  <a:pt x="634" y="1096"/>
                  <a:pt x="635" y="1095"/>
                  <a:pt x="636" y="1095"/>
                </a:cubicBezTo>
                <a:close/>
                <a:moveTo>
                  <a:pt x="1275" y="453"/>
                </a:moveTo>
                <a:cubicBezTo>
                  <a:pt x="1244" y="495"/>
                  <a:pt x="1217" y="535"/>
                  <a:pt x="1196" y="569"/>
                </a:cubicBezTo>
                <a:cubicBezTo>
                  <a:pt x="1154" y="636"/>
                  <a:pt x="1115" y="711"/>
                  <a:pt x="1074" y="800"/>
                </a:cubicBezTo>
                <a:cubicBezTo>
                  <a:pt x="1066" y="811"/>
                  <a:pt x="1059" y="823"/>
                  <a:pt x="1051" y="834"/>
                </a:cubicBezTo>
                <a:cubicBezTo>
                  <a:pt x="1004" y="903"/>
                  <a:pt x="956" y="975"/>
                  <a:pt x="905" y="1042"/>
                </a:cubicBezTo>
                <a:cubicBezTo>
                  <a:pt x="891" y="1061"/>
                  <a:pt x="891" y="1061"/>
                  <a:pt x="891" y="1061"/>
                </a:cubicBezTo>
                <a:cubicBezTo>
                  <a:pt x="889" y="1064"/>
                  <a:pt x="886" y="1068"/>
                  <a:pt x="882" y="1073"/>
                </a:cubicBezTo>
                <a:cubicBezTo>
                  <a:pt x="893" y="1042"/>
                  <a:pt x="906" y="1011"/>
                  <a:pt x="916" y="988"/>
                </a:cubicBezTo>
                <a:cubicBezTo>
                  <a:pt x="926" y="964"/>
                  <a:pt x="926" y="964"/>
                  <a:pt x="926" y="964"/>
                </a:cubicBezTo>
                <a:cubicBezTo>
                  <a:pt x="974" y="842"/>
                  <a:pt x="1042" y="721"/>
                  <a:pt x="1129" y="605"/>
                </a:cubicBezTo>
                <a:cubicBezTo>
                  <a:pt x="1145" y="584"/>
                  <a:pt x="1162" y="563"/>
                  <a:pt x="1179" y="542"/>
                </a:cubicBezTo>
                <a:cubicBezTo>
                  <a:pt x="1210" y="511"/>
                  <a:pt x="1242" y="482"/>
                  <a:pt x="1275" y="453"/>
                </a:cubicBezTo>
                <a:close/>
                <a:moveTo>
                  <a:pt x="1253" y="701"/>
                </a:moveTo>
                <a:cubicBezTo>
                  <a:pt x="1290" y="652"/>
                  <a:pt x="1332" y="597"/>
                  <a:pt x="1378" y="541"/>
                </a:cubicBezTo>
                <a:cubicBezTo>
                  <a:pt x="1360" y="567"/>
                  <a:pt x="1341" y="594"/>
                  <a:pt x="1322" y="623"/>
                </a:cubicBezTo>
                <a:cubicBezTo>
                  <a:pt x="1282" y="683"/>
                  <a:pt x="1244" y="745"/>
                  <a:pt x="1207" y="805"/>
                </a:cubicBezTo>
                <a:cubicBezTo>
                  <a:pt x="1198" y="820"/>
                  <a:pt x="1188" y="836"/>
                  <a:pt x="1179" y="851"/>
                </a:cubicBezTo>
                <a:cubicBezTo>
                  <a:pt x="1190" y="819"/>
                  <a:pt x="1202" y="787"/>
                  <a:pt x="1214" y="755"/>
                </a:cubicBezTo>
                <a:cubicBezTo>
                  <a:pt x="1227" y="737"/>
                  <a:pt x="1240" y="719"/>
                  <a:pt x="1253" y="701"/>
                </a:cubicBezTo>
                <a:close/>
                <a:moveTo>
                  <a:pt x="1852" y="240"/>
                </a:moveTo>
                <a:cubicBezTo>
                  <a:pt x="1872" y="226"/>
                  <a:pt x="1872" y="226"/>
                  <a:pt x="1872" y="226"/>
                </a:cubicBezTo>
                <a:cubicBezTo>
                  <a:pt x="1874" y="224"/>
                  <a:pt x="1877" y="222"/>
                  <a:pt x="1880" y="220"/>
                </a:cubicBezTo>
                <a:cubicBezTo>
                  <a:pt x="1866" y="236"/>
                  <a:pt x="1852" y="251"/>
                  <a:pt x="1839" y="264"/>
                </a:cubicBezTo>
                <a:cubicBezTo>
                  <a:pt x="1825" y="279"/>
                  <a:pt x="1813" y="292"/>
                  <a:pt x="1805" y="302"/>
                </a:cubicBezTo>
                <a:cubicBezTo>
                  <a:pt x="1788" y="323"/>
                  <a:pt x="1771" y="345"/>
                  <a:pt x="1753" y="367"/>
                </a:cubicBezTo>
                <a:cubicBezTo>
                  <a:pt x="1683" y="431"/>
                  <a:pt x="1622" y="502"/>
                  <a:pt x="1572" y="578"/>
                </a:cubicBezTo>
                <a:cubicBezTo>
                  <a:pt x="1555" y="603"/>
                  <a:pt x="1539" y="629"/>
                  <a:pt x="1525" y="656"/>
                </a:cubicBezTo>
                <a:cubicBezTo>
                  <a:pt x="1506" y="680"/>
                  <a:pt x="1487" y="704"/>
                  <a:pt x="1469" y="729"/>
                </a:cubicBezTo>
                <a:cubicBezTo>
                  <a:pt x="1449" y="756"/>
                  <a:pt x="1429" y="783"/>
                  <a:pt x="1410" y="811"/>
                </a:cubicBezTo>
                <a:cubicBezTo>
                  <a:pt x="1419" y="788"/>
                  <a:pt x="1428" y="766"/>
                  <a:pt x="1438" y="743"/>
                </a:cubicBezTo>
                <a:cubicBezTo>
                  <a:pt x="1444" y="735"/>
                  <a:pt x="1450" y="727"/>
                  <a:pt x="1455" y="719"/>
                </a:cubicBezTo>
                <a:cubicBezTo>
                  <a:pt x="1549" y="587"/>
                  <a:pt x="1647" y="462"/>
                  <a:pt x="1749" y="349"/>
                </a:cubicBezTo>
                <a:cubicBezTo>
                  <a:pt x="1749" y="349"/>
                  <a:pt x="1797" y="294"/>
                  <a:pt x="1797" y="294"/>
                </a:cubicBezTo>
                <a:cubicBezTo>
                  <a:pt x="1807" y="281"/>
                  <a:pt x="1818" y="269"/>
                  <a:pt x="1829" y="257"/>
                </a:cubicBezTo>
                <a:cubicBezTo>
                  <a:pt x="1837" y="251"/>
                  <a:pt x="1844" y="245"/>
                  <a:pt x="1852" y="240"/>
                </a:cubicBezTo>
                <a:close/>
                <a:moveTo>
                  <a:pt x="1894" y="365"/>
                </a:moveTo>
                <a:cubicBezTo>
                  <a:pt x="1808" y="450"/>
                  <a:pt x="1732" y="541"/>
                  <a:pt x="1666" y="637"/>
                </a:cubicBezTo>
                <a:cubicBezTo>
                  <a:pt x="1654" y="654"/>
                  <a:pt x="1643" y="672"/>
                  <a:pt x="1632" y="689"/>
                </a:cubicBezTo>
                <a:cubicBezTo>
                  <a:pt x="1613" y="709"/>
                  <a:pt x="1595" y="729"/>
                  <a:pt x="1577" y="748"/>
                </a:cubicBezTo>
                <a:cubicBezTo>
                  <a:pt x="1584" y="734"/>
                  <a:pt x="1592" y="720"/>
                  <a:pt x="1600" y="706"/>
                </a:cubicBezTo>
                <a:cubicBezTo>
                  <a:pt x="1674" y="609"/>
                  <a:pt x="1749" y="515"/>
                  <a:pt x="1818" y="429"/>
                </a:cubicBezTo>
                <a:cubicBezTo>
                  <a:pt x="1842" y="407"/>
                  <a:pt x="1868" y="386"/>
                  <a:pt x="1894" y="365"/>
                </a:cubicBezTo>
                <a:close/>
                <a:moveTo>
                  <a:pt x="2264" y="375"/>
                </a:moveTo>
                <a:cubicBezTo>
                  <a:pt x="2282" y="361"/>
                  <a:pt x="2301" y="348"/>
                  <a:pt x="2321" y="335"/>
                </a:cubicBezTo>
                <a:cubicBezTo>
                  <a:pt x="2335" y="325"/>
                  <a:pt x="2350" y="315"/>
                  <a:pt x="2364" y="305"/>
                </a:cubicBezTo>
                <a:cubicBezTo>
                  <a:pt x="2357" y="312"/>
                  <a:pt x="2349" y="320"/>
                  <a:pt x="2342" y="327"/>
                </a:cubicBezTo>
                <a:cubicBezTo>
                  <a:pt x="2336" y="331"/>
                  <a:pt x="2329" y="335"/>
                  <a:pt x="2323" y="340"/>
                </a:cubicBezTo>
                <a:cubicBezTo>
                  <a:pt x="2134" y="479"/>
                  <a:pt x="1989" y="622"/>
                  <a:pt x="1879" y="775"/>
                </a:cubicBezTo>
                <a:cubicBezTo>
                  <a:pt x="1873" y="785"/>
                  <a:pt x="1866" y="795"/>
                  <a:pt x="1859" y="805"/>
                </a:cubicBezTo>
                <a:cubicBezTo>
                  <a:pt x="1837" y="827"/>
                  <a:pt x="1816" y="850"/>
                  <a:pt x="1794" y="873"/>
                </a:cubicBezTo>
                <a:cubicBezTo>
                  <a:pt x="1822" y="832"/>
                  <a:pt x="1852" y="791"/>
                  <a:pt x="1883" y="751"/>
                </a:cubicBezTo>
                <a:cubicBezTo>
                  <a:pt x="1979" y="634"/>
                  <a:pt x="2107" y="491"/>
                  <a:pt x="2264" y="375"/>
                </a:cubicBezTo>
                <a:close/>
                <a:moveTo>
                  <a:pt x="1932" y="859"/>
                </a:moveTo>
                <a:cubicBezTo>
                  <a:pt x="2029" y="762"/>
                  <a:pt x="2029" y="762"/>
                  <a:pt x="2029" y="762"/>
                </a:cubicBezTo>
                <a:cubicBezTo>
                  <a:pt x="2033" y="757"/>
                  <a:pt x="2038" y="752"/>
                  <a:pt x="2043" y="748"/>
                </a:cubicBezTo>
                <a:cubicBezTo>
                  <a:pt x="2009" y="799"/>
                  <a:pt x="1977" y="852"/>
                  <a:pt x="1946" y="903"/>
                </a:cubicBezTo>
                <a:cubicBezTo>
                  <a:pt x="1923" y="943"/>
                  <a:pt x="1923" y="943"/>
                  <a:pt x="1923" y="943"/>
                </a:cubicBezTo>
                <a:cubicBezTo>
                  <a:pt x="1914" y="958"/>
                  <a:pt x="1903" y="973"/>
                  <a:pt x="1893" y="989"/>
                </a:cubicBezTo>
                <a:cubicBezTo>
                  <a:pt x="1871" y="1013"/>
                  <a:pt x="1849" y="1037"/>
                  <a:pt x="1829" y="1060"/>
                </a:cubicBezTo>
                <a:cubicBezTo>
                  <a:pt x="1856" y="989"/>
                  <a:pt x="1889" y="923"/>
                  <a:pt x="1929" y="862"/>
                </a:cubicBezTo>
                <a:cubicBezTo>
                  <a:pt x="1930" y="861"/>
                  <a:pt x="1931" y="860"/>
                  <a:pt x="1932" y="859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/>
          <a:lstStyle/>
          <a:p>
            <a:endParaRPr lang="zh-CN" altLang="en-US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053496" y="3939114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600" dirty="0">
                <a:solidFill>
                  <a:schemeClr val="tx2">
                    <a:lumMod val="75000"/>
                  </a:schemeClr>
                </a:solidFill>
                <a:cs typeface="DFPShaoNvW5-GB" charset="-122"/>
                <a:sym typeface="Arial" panose="020B0604020202020204"/>
              </a:rPr>
              <a:t>内容生成</a:t>
            </a:r>
          </a:p>
        </p:txBody>
      </p:sp>
      <p:grpSp>
        <p:nvGrpSpPr>
          <p:cNvPr id="31" name="Group 70"/>
          <p:cNvGrpSpPr/>
          <p:nvPr/>
        </p:nvGrpSpPr>
        <p:grpSpPr>
          <a:xfrm>
            <a:off x="2769610" y="795534"/>
            <a:ext cx="6600172" cy="5135635"/>
            <a:chOff x="-1" y="0"/>
            <a:chExt cx="2335461" cy="1802808"/>
          </a:xfrm>
        </p:grpSpPr>
        <p:sp>
          <p:nvSpPr>
            <p:cNvPr id="32" name="chenying0907 66"/>
            <p:cNvSpPr/>
            <p:nvPr/>
          </p:nvSpPr>
          <p:spPr>
            <a:xfrm>
              <a:off x="88900" y="177800"/>
              <a:ext cx="2125877" cy="14255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9" h="21550" extrusionOk="0">
                  <a:moveTo>
                    <a:pt x="21281" y="131"/>
                  </a:moveTo>
                  <a:cubicBezTo>
                    <a:pt x="20628" y="31"/>
                    <a:pt x="2649" y="215"/>
                    <a:pt x="166" y="0"/>
                  </a:cubicBezTo>
                  <a:cubicBezTo>
                    <a:pt x="70" y="3334"/>
                    <a:pt x="43" y="6398"/>
                    <a:pt x="99" y="9794"/>
                  </a:cubicBezTo>
                  <a:cubicBezTo>
                    <a:pt x="201" y="15985"/>
                    <a:pt x="-129" y="17592"/>
                    <a:pt x="60" y="21542"/>
                  </a:cubicBezTo>
                  <a:cubicBezTo>
                    <a:pt x="1560" y="21600"/>
                    <a:pt x="19091" y="21287"/>
                    <a:pt x="21090" y="21542"/>
                  </a:cubicBezTo>
                  <a:cubicBezTo>
                    <a:pt x="21175" y="18119"/>
                    <a:pt x="21202" y="17551"/>
                    <a:pt x="21175" y="14349"/>
                  </a:cubicBezTo>
                  <a:cubicBezTo>
                    <a:pt x="21134" y="9458"/>
                    <a:pt x="21471" y="5014"/>
                    <a:pt x="21281" y="131"/>
                  </a:cubicBezTo>
                  <a:close/>
                </a:path>
              </a:pathLst>
            </a:custGeom>
            <a:noFill/>
            <a:ln w="38100" cap="flat">
              <a:solidFill>
                <a:schemeClr val="tx1">
                  <a:lumMod val="75000"/>
                  <a:lumOff val="25000"/>
                </a:schemeClr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  <p:sp>
          <p:nvSpPr>
            <p:cNvPr id="33" name="chenying0907 67"/>
            <p:cNvSpPr/>
            <p:nvPr/>
          </p:nvSpPr>
          <p:spPr>
            <a:xfrm>
              <a:off x="-1" y="0"/>
              <a:ext cx="2335461" cy="1844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11" h="19061" extrusionOk="0">
                  <a:moveTo>
                    <a:pt x="902" y="18172"/>
                  </a:moveTo>
                  <a:cubicBezTo>
                    <a:pt x="357" y="17727"/>
                    <a:pt x="-200" y="12317"/>
                    <a:pt x="71" y="5707"/>
                  </a:cubicBezTo>
                  <a:cubicBezTo>
                    <a:pt x="379" y="-1823"/>
                    <a:pt x="1461" y="270"/>
                    <a:pt x="2010" y="259"/>
                  </a:cubicBezTo>
                  <a:cubicBezTo>
                    <a:pt x="7486" y="145"/>
                    <a:pt x="12959" y="733"/>
                    <a:pt x="18433" y="1907"/>
                  </a:cubicBezTo>
                  <a:cubicBezTo>
                    <a:pt x="19405" y="2115"/>
                    <a:pt x="21400" y="-2382"/>
                    <a:pt x="21308" y="14217"/>
                  </a:cubicBezTo>
                  <a:cubicBezTo>
                    <a:pt x="21311" y="19032"/>
                    <a:pt x="20486" y="19218"/>
                    <a:pt x="19999" y="19008"/>
                  </a:cubicBezTo>
                </a:path>
              </a:pathLst>
            </a:custGeom>
            <a:noFill/>
            <a:ln w="38100" cap="flat">
              <a:solidFill>
                <a:schemeClr val="tx1">
                  <a:lumMod val="75000"/>
                  <a:lumOff val="25000"/>
                </a:schemeClr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  <p:sp>
          <p:nvSpPr>
            <p:cNvPr id="34" name="chenying0907 68"/>
            <p:cNvSpPr/>
            <p:nvPr/>
          </p:nvSpPr>
          <p:spPr>
            <a:xfrm>
              <a:off x="1130300" y="1600199"/>
              <a:ext cx="20498" cy="2026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358" h="19845" extrusionOk="0">
                  <a:moveTo>
                    <a:pt x="0" y="0"/>
                  </a:moveTo>
                  <a:cubicBezTo>
                    <a:pt x="21600" y="4703"/>
                    <a:pt x="13319" y="10461"/>
                    <a:pt x="16331" y="15310"/>
                  </a:cubicBezTo>
                  <a:cubicBezTo>
                    <a:pt x="16793" y="16055"/>
                    <a:pt x="11256" y="21600"/>
                    <a:pt x="11542" y="19282"/>
                  </a:cubicBezTo>
                </a:path>
              </a:pathLst>
            </a:custGeom>
            <a:noFill/>
            <a:ln w="38100" cap="flat">
              <a:solidFill>
                <a:schemeClr val="tx1">
                  <a:lumMod val="75000"/>
                  <a:lumOff val="25000"/>
                </a:schemeClr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</p:grpSp>
      <p:grpSp>
        <p:nvGrpSpPr>
          <p:cNvPr id="2" name="组 1"/>
          <p:cNvGrpSpPr/>
          <p:nvPr/>
        </p:nvGrpSpPr>
        <p:grpSpPr>
          <a:xfrm>
            <a:off x="5084257" y="1965052"/>
            <a:ext cx="1623568" cy="1509690"/>
            <a:chOff x="4431238" y="1508012"/>
            <a:chExt cx="2360904" cy="2195308"/>
          </a:xfrm>
        </p:grpSpPr>
        <p:sp>
          <p:nvSpPr>
            <p:cNvPr id="37" name="chenying0907 201"/>
            <p:cNvSpPr/>
            <p:nvPr/>
          </p:nvSpPr>
          <p:spPr>
            <a:xfrm>
              <a:off x="4431238" y="1508012"/>
              <a:ext cx="2360904" cy="21953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010" y="4955"/>
                  </a:moveTo>
                  <a:cubicBezTo>
                    <a:pt x="18465" y="9425"/>
                    <a:pt x="18297" y="14113"/>
                    <a:pt x="21600" y="18296"/>
                  </a:cubicBezTo>
                  <a:cubicBezTo>
                    <a:pt x="14274" y="17484"/>
                    <a:pt x="12639" y="14333"/>
                    <a:pt x="6691" y="21600"/>
                  </a:cubicBezTo>
                  <a:cubicBezTo>
                    <a:pt x="10802" y="16578"/>
                    <a:pt x="3281" y="10613"/>
                    <a:pt x="0" y="8990"/>
                  </a:cubicBezTo>
                  <a:cubicBezTo>
                    <a:pt x="4976" y="11451"/>
                    <a:pt x="9737" y="4157"/>
                    <a:pt x="10108" y="0"/>
                  </a:cubicBezTo>
                  <a:cubicBezTo>
                    <a:pt x="12265" y="4785"/>
                    <a:pt x="16387" y="6388"/>
                    <a:pt x="21010" y="4955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38100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5434292" y="1860569"/>
              <a:ext cx="858274" cy="13426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kumimoji="1" lang="en-US" altLang="zh-CN" sz="5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/>
                  <a:ea typeface="微软雅黑" panose="020B0503020204020204" charset="-122"/>
                  <a:cs typeface="DFPShaoNvW5-GB" charset="-122"/>
                  <a:sym typeface="Arial" panose="020B0604020202020204"/>
                </a:rPr>
                <a:t>2</a:t>
              </a:r>
              <a:endParaRPr kumimoji="1" lang="zh-CN" altLang="en-US" sz="5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/>
                <a:ea typeface="微软雅黑" panose="020B0503020204020204" charset="-122"/>
                <a:cs typeface="DFPShaoNvW5-GB" charset="-122"/>
                <a:sym typeface="Arial" panose="020B0604020202020204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4425826" y="4118752"/>
            <a:ext cx="3876891" cy="646273"/>
            <a:chOff x="7637775" y="5530041"/>
            <a:chExt cx="4000129" cy="646029"/>
          </a:xfrm>
        </p:grpSpPr>
        <p:sp>
          <p:nvSpPr>
            <p:cNvPr id="22" name="任意多边形 21"/>
            <p:cNvSpPr/>
            <p:nvPr/>
          </p:nvSpPr>
          <p:spPr>
            <a:xfrm>
              <a:off x="7637775" y="6096678"/>
              <a:ext cx="2494104" cy="79392"/>
            </a:xfrm>
            <a:custGeom>
              <a:avLst/>
              <a:gdLst>
                <a:gd name="connsiteX0" fmla="*/ 2569580 w 2569580"/>
                <a:gd name="connsiteY0" fmla="*/ 13982 h 95004"/>
                <a:gd name="connsiteX1" fmla="*/ 2187616 w 2569580"/>
                <a:gd name="connsiteY1" fmla="*/ 13982 h 95004"/>
                <a:gd name="connsiteX2" fmla="*/ 2118167 w 2569580"/>
                <a:gd name="connsiteY2" fmla="*/ 37131 h 95004"/>
                <a:gd name="connsiteX3" fmla="*/ 1481560 w 2569580"/>
                <a:gd name="connsiteY3" fmla="*/ 60280 h 95004"/>
                <a:gd name="connsiteX4" fmla="*/ 1388962 w 2569580"/>
                <a:gd name="connsiteY4" fmla="*/ 71855 h 95004"/>
                <a:gd name="connsiteX5" fmla="*/ 1307940 w 2569580"/>
                <a:gd name="connsiteY5" fmla="*/ 83430 h 95004"/>
                <a:gd name="connsiteX6" fmla="*/ 844952 w 2569580"/>
                <a:gd name="connsiteY6" fmla="*/ 71855 h 95004"/>
                <a:gd name="connsiteX7" fmla="*/ 775504 w 2569580"/>
                <a:gd name="connsiteY7" fmla="*/ 48706 h 95004"/>
                <a:gd name="connsiteX8" fmla="*/ 740780 w 2569580"/>
                <a:gd name="connsiteY8" fmla="*/ 37131 h 95004"/>
                <a:gd name="connsiteX9" fmla="*/ 254643 w 2569580"/>
                <a:gd name="connsiteY9" fmla="*/ 48706 h 95004"/>
                <a:gd name="connsiteX10" fmla="*/ 219919 w 2569580"/>
                <a:gd name="connsiteY10" fmla="*/ 60280 h 95004"/>
                <a:gd name="connsiteX11" fmla="*/ 196770 w 2569580"/>
                <a:gd name="connsiteY11" fmla="*/ 95004 h 95004"/>
                <a:gd name="connsiteX12" fmla="*/ 0 w 2569580"/>
                <a:gd name="connsiteY12" fmla="*/ 83430 h 95004"/>
                <a:gd name="connsiteX0-1" fmla="*/ 2541747 w 2541747"/>
                <a:gd name="connsiteY0-2" fmla="*/ 13982 h 95004"/>
                <a:gd name="connsiteX1-3" fmla="*/ 2159783 w 2541747"/>
                <a:gd name="connsiteY1-4" fmla="*/ 13982 h 95004"/>
                <a:gd name="connsiteX2-5" fmla="*/ 2090334 w 2541747"/>
                <a:gd name="connsiteY2-6" fmla="*/ 37131 h 95004"/>
                <a:gd name="connsiteX3-7" fmla="*/ 1453727 w 2541747"/>
                <a:gd name="connsiteY3-8" fmla="*/ 60280 h 95004"/>
                <a:gd name="connsiteX4-9" fmla="*/ 1361129 w 2541747"/>
                <a:gd name="connsiteY4-10" fmla="*/ 71855 h 95004"/>
                <a:gd name="connsiteX5-11" fmla="*/ 1280107 w 2541747"/>
                <a:gd name="connsiteY5-12" fmla="*/ 83430 h 95004"/>
                <a:gd name="connsiteX6-13" fmla="*/ 817119 w 2541747"/>
                <a:gd name="connsiteY6-14" fmla="*/ 71855 h 95004"/>
                <a:gd name="connsiteX7-15" fmla="*/ 747671 w 2541747"/>
                <a:gd name="connsiteY7-16" fmla="*/ 48706 h 95004"/>
                <a:gd name="connsiteX8-17" fmla="*/ 712947 w 2541747"/>
                <a:gd name="connsiteY8-18" fmla="*/ 37131 h 95004"/>
                <a:gd name="connsiteX9-19" fmla="*/ 226810 w 2541747"/>
                <a:gd name="connsiteY9-20" fmla="*/ 48706 h 95004"/>
                <a:gd name="connsiteX10-21" fmla="*/ 192086 w 2541747"/>
                <a:gd name="connsiteY10-22" fmla="*/ 60280 h 95004"/>
                <a:gd name="connsiteX11-23" fmla="*/ 168937 w 2541747"/>
                <a:gd name="connsiteY11-24" fmla="*/ 95004 h 95004"/>
                <a:gd name="connsiteX12-25" fmla="*/ 0 w 2541747"/>
                <a:gd name="connsiteY12-26" fmla="*/ 24815 h 95004"/>
                <a:gd name="connsiteX0-27" fmla="*/ 2541747 w 2541747"/>
                <a:gd name="connsiteY0-28" fmla="*/ 13982 h 95004"/>
                <a:gd name="connsiteX1-29" fmla="*/ 2159783 w 2541747"/>
                <a:gd name="connsiteY1-30" fmla="*/ 13982 h 95004"/>
                <a:gd name="connsiteX2-31" fmla="*/ 2090334 w 2541747"/>
                <a:gd name="connsiteY2-32" fmla="*/ 37131 h 95004"/>
                <a:gd name="connsiteX3-33" fmla="*/ 1453727 w 2541747"/>
                <a:gd name="connsiteY3-34" fmla="*/ 60280 h 95004"/>
                <a:gd name="connsiteX4-35" fmla="*/ 1361129 w 2541747"/>
                <a:gd name="connsiteY4-36" fmla="*/ 71855 h 95004"/>
                <a:gd name="connsiteX5-37" fmla="*/ 1280107 w 2541747"/>
                <a:gd name="connsiteY5-38" fmla="*/ 83430 h 95004"/>
                <a:gd name="connsiteX6-39" fmla="*/ 817119 w 2541747"/>
                <a:gd name="connsiteY6-40" fmla="*/ 71855 h 95004"/>
                <a:gd name="connsiteX7-41" fmla="*/ 747671 w 2541747"/>
                <a:gd name="connsiteY7-42" fmla="*/ 48706 h 95004"/>
                <a:gd name="connsiteX8-43" fmla="*/ 712947 w 2541747"/>
                <a:gd name="connsiteY8-44" fmla="*/ 37131 h 95004"/>
                <a:gd name="connsiteX9-45" fmla="*/ 226810 w 2541747"/>
                <a:gd name="connsiteY9-46" fmla="*/ 48706 h 95004"/>
                <a:gd name="connsiteX10-47" fmla="*/ 192086 w 2541747"/>
                <a:gd name="connsiteY10-48" fmla="*/ 60280 h 95004"/>
                <a:gd name="connsiteX11-49" fmla="*/ 168937 w 2541747"/>
                <a:gd name="connsiteY11-50" fmla="*/ 95004 h 95004"/>
                <a:gd name="connsiteX12-51" fmla="*/ 0 w 2541747"/>
                <a:gd name="connsiteY12-52" fmla="*/ 24815 h 95004"/>
                <a:gd name="connsiteX0-53" fmla="*/ 2537771 w 2537771"/>
                <a:gd name="connsiteY0-54" fmla="*/ 13982 h 95004"/>
                <a:gd name="connsiteX1-55" fmla="*/ 2155807 w 2537771"/>
                <a:gd name="connsiteY1-56" fmla="*/ 13982 h 95004"/>
                <a:gd name="connsiteX2-57" fmla="*/ 2086358 w 2537771"/>
                <a:gd name="connsiteY2-58" fmla="*/ 37131 h 95004"/>
                <a:gd name="connsiteX3-59" fmla="*/ 1449751 w 2537771"/>
                <a:gd name="connsiteY3-60" fmla="*/ 60280 h 95004"/>
                <a:gd name="connsiteX4-61" fmla="*/ 1357153 w 2537771"/>
                <a:gd name="connsiteY4-62" fmla="*/ 71855 h 95004"/>
                <a:gd name="connsiteX5-63" fmla="*/ 1276131 w 2537771"/>
                <a:gd name="connsiteY5-64" fmla="*/ 83430 h 95004"/>
                <a:gd name="connsiteX6-65" fmla="*/ 813143 w 2537771"/>
                <a:gd name="connsiteY6-66" fmla="*/ 71855 h 95004"/>
                <a:gd name="connsiteX7-67" fmla="*/ 743695 w 2537771"/>
                <a:gd name="connsiteY7-68" fmla="*/ 48706 h 95004"/>
                <a:gd name="connsiteX8-69" fmla="*/ 708971 w 2537771"/>
                <a:gd name="connsiteY8-70" fmla="*/ 37131 h 95004"/>
                <a:gd name="connsiteX9-71" fmla="*/ 222834 w 2537771"/>
                <a:gd name="connsiteY9-72" fmla="*/ 48706 h 95004"/>
                <a:gd name="connsiteX10-73" fmla="*/ 188110 w 2537771"/>
                <a:gd name="connsiteY10-74" fmla="*/ 60280 h 95004"/>
                <a:gd name="connsiteX11-75" fmla="*/ 164961 w 2537771"/>
                <a:gd name="connsiteY11-76" fmla="*/ 95004 h 95004"/>
                <a:gd name="connsiteX12-77" fmla="*/ 0 w 2537771"/>
                <a:gd name="connsiteY12-78" fmla="*/ 1369 h 95004"/>
                <a:gd name="connsiteX0-79" fmla="*/ 2537771 w 2537771"/>
                <a:gd name="connsiteY0-80" fmla="*/ 13982 h 83430"/>
                <a:gd name="connsiteX1-81" fmla="*/ 2155807 w 2537771"/>
                <a:gd name="connsiteY1-82" fmla="*/ 13982 h 83430"/>
                <a:gd name="connsiteX2-83" fmla="*/ 2086358 w 2537771"/>
                <a:gd name="connsiteY2-84" fmla="*/ 37131 h 83430"/>
                <a:gd name="connsiteX3-85" fmla="*/ 1449751 w 2537771"/>
                <a:gd name="connsiteY3-86" fmla="*/ 60280 h 83430"/>
                <a:gd name="connsiteX4-87" fmla="*/ 1357153 w 2537771"/>
                <a:gd name="connsiteY4-88" fmla="*/ 71855 h 83430"/>
                <a:gd name="connsiteX5-89" fmla="*/ 1276131 w 2537771"/>
                <a:gd name="connsiteY5-90" fmla="*/ 83430 h 83430"/>
                <a:gd name="connsiteX6-91" fmla="*/ 813143 w 2537771"/>
                <a:gd name="connsiteY6-92" fmla="*/ 71855 h 83430"/>
                <a:gd name="connsiteX7-93" fmla="*/ 743695 w 2537771"/>
                <a:gd name="connsiteY7-94" fmla="*/ 48706 h 83430"/>
                <a:gd name="connsiteX8-95" fmla="*/ 708971 w 2537771"/>
                <a:gd name="connsiteY8-96" fmla="*/ 37131 h 83430"/>
                <a:gd name="connsiteX9-97" fmla="*/ 222834 w 2537771"/>
                <a:gd name="connsiteY9-98" fmla="*/ 48706 h 83430"/>
                <a:gd name="connsiteX10-99" fmla="*/ 188110 w 2537771"/>
                <a:gd name="connsiteY10-100" fmla="*/ 60280 h 83430"/>
                <a:gd name="connsiteX11-101" fmla="*/ 93392 w 2537771"/>
                <a:gd name="connsiteY11-102" fmla="*/ 83281 h 83430"/>
                <a:gd name="connsiteX12-103" fmla="*/ 0 w 2537771"/>
                <a:gd name="connsiteY12-104" fmla="*/ 1369 h 83430"/>
                <a:gd name="connsiteX0-105" fmla="*/ 2537771 w 2537771"/>
                <a:gd name="connsiteY0-106" fmla="*/ 13982 h 83430"/>
                <a:gd name="connsiteX1-107" fmla="*/ 2155807 w 2537771"/>
                <a:gd name="connsiteY1-108" fmla="*/ 13982 h 83430"/>
                <a:gd name="connsiteX2-109" fmla="*/ 2086358 w 2537771"/>
                <a:gd name="connsiteY2-110" fmla="*/ 37131 h 83430"/>
                <a:gd name="connsiteX3-111" fmla="*/ 1449751 w 2537771"/>
                <a:gd name="connsiteY3-112" fmla="*/ 60280 h 83430"/>
                <a:gd name="connsiteX4-113" fmla="*/ 1357153 w 2537771"/>
                <a:gd name="connsiteY4-114" fmla="*/ 71855 h 83430"/>
                <a:gd name="connsiteX5-115" fmla="*/ 1276131 w 2537771"/>
                <a:gd name="connsiteY5-116" fmla="*/ 83430 h 83430"/>
                <a:gd name="connsiteX6-117" fmla="*/ 813143 w 2537771"/>
                <a:gd name="connsiteY6-118" fmla="*/ 71855 h 83430"/>
                <a:gd name="connsiteX7-119" fmla="*/ 743695 w 2537771"/>
                <a:gd name="connsiteY7-120" fmla="*/ 48706 h 83430"/>
                <a:gd name="connsiteX8-121" fmla="*/ 708971 w 2537771"/>
                <a:gd name="connsiteY8-122" fmla="*/ 37131 h 83430"/>
                <a:gd name="connsiteX9-123" fmla="*/ 254643 w 2537771"/>
                <a:gd name="connsiteY9-124" fmla="*/ 72152 h 83430"/>
                <a:gd name="connsiteX10-125" fmla="*/ 188110 w 2537771"/>
                <a:gd name="connsiteY10-126" fmla="*/ 60280 h 83430"/>
                <a:gd name="connsiteX11-127" fmla="*/ 93392 w 2537771"/>
                <a:gd name="connsiteY11-128" fmla="*/ 83281 h 83430"/>
                <a:gd name="connsiteX12-129" fmla="*/ 0 w 2537771"/>
                <a:gd name="connsiteY12-130" fmla="*/ 1369 h 83430"/>
                <a:gd name="connsiteX0-131" fmla="*/ 2537771 w 2537771"/>
                <a:gd name="connsiteY0-132" fmla="*/ 13982 h 83430"/>
                <a:gd name="connsiteX1-133" fmla="*/ 2155807 w 2537771"/>
                <a:gd name="connsiteY1-134" fmla="*/ 13982 h 83430"/>
                <a:gd name="connsiteX2-135" fmla="*/ 2086358 w 2537771"/>
                <a:gd name="connsiteY2-136" fmla="*/ 37131 h 83430"/>
                <a:gd name="connsiteX3-137" fmla="*/ 1449751 w 2537771"/>
                <a:gd name="connsiteY3-138" fmla="*/ 60280 h 83430"/>
                <a:gd name="connsiteX4-139" fmla="*/ 1357153 w 2537771"/>
                <a:gd name="connsiteY4-140" fmla="*/ 71855 h 83430"/>
                <a:gd name="connsiteX5-141" fmla="*/ 1276131 w 2537771"/>
                <a:gd name="connsiteY5-142" fmla="*/ 83430 h 83430"/>
                <a:gd name="connsiteX6-143" fmla="*/ 813143 w 2537771"/>
                <a:gd name="connsiteY6-144" fmla="*/ 71855 h 83430"/>
                <a:gd name="connsiteX7-145" fmla="*/ 743695 w 2537771"/>
                <a:gd name="connsiteY7-146" fmla="*/ 48706 h 83430"/>
                <a:gd name="connsiteX8-147" fmla="*/ 708971 w 2537771"/>
                <a:gd name="connsiteY8-148" fmla="*/ 37131 h 83430"/>
                <a:gd name="connsiteX9-149" fmla="*/ 254643 w 2537771"/>
                <a:gd name="connsiteY9-150" fmla="*/ 72152 h 83430"/>
                <a:gd name="connsiteX10-151" fmla="*/ 180158 w 2537771"/>
                <a:gd name="connsiteY10-152" fmla="*/ 48557 h 83430"/>
                <a:gd name="connsiteX11-153" fmla="*/ 93392 w 2537771"/>
                <a:gd name="connsiteY11-154" fmla="*/ 83281 h 83430"/>
                <a:gd name="connsiteX12-155" fmla="*/ 0 w 2537771"/>
                <a:gd name="connsiteY12-156" fmla="*/ 1369 h 83430"/>
                <a:gd name="connsiteX0-157" fmla="*/ 2537771 w 2537771"/>
                <a:gd name="connsiteY0-158" fmla="*/ 13982 h 83430"/>
                <a:gd name="connsiteX1-159" fmla="*/ 2155807 w 2537771"/>
                <a:gd name="connsiteY1-160" fmla="*/ 13982 h 83430"/>
                <a:gd name="connsiteX2-161" fmla="*/ 2086358 w 2537771"/>
                <a:gd name="connsiteY2-162" fmla="*/ 37131 h 83430"/>
                <a:gd name="connsiteX3-163" fmla="*/ 1449751 w 2537771"/>
                <a:gd name="connsiteY3-164" fmla="*/ 60280 h 83430"/>
                <a:gd name="connsiteX4-165" fmla="*/ 1357153 w 2537771"/>
                <a:gd name="connsiteY4-166" fmla="*/ 71855 h 83430"/>
                <a:gd name="connsiteX5-167" fmla="*/ 1276131 w 2537771"/>
                <a:gd name="connsiteY5-168" fmla="*/ 83430 h 83430"/>
                <a:gd name="connsiteX6-169" fmla="*/ 813143 w 2537771"/>
                <a:gd name="connsiteY6-170" fmla="*/ 71855 h 83430"/>
                <a:gd name="connsiteX7-171" fmla="*/ 743695 w 2537771"/>
                <a:gd name="connsiteY7-172" fmla="*/ 48706 h 83430"/>
                <a:gd name="connsiteX8-173" fmla="*/ 605592 w 2537771"/>
                <a:gd name="connsiteY8-174" fmla="*/ 60577 h 83430"/>
                <a:gd name="connsiteX9-175" fmla="*/ 254643 w 2537771"/>
                <a:gd name="connsiteY9-176" fmla="*/ 72152 h 83430"/>
                <a:gd name="connsiteX10-177" fmla="*/ 180158 w 2537771"/>
                <a:gd name="connsiteY10-178" fmla="*/ 48557 h 83430"/>
                <a:gd name="connsiteX11-179" fmla="*/ 93392 w 2537771"/>
                <a:gd name="connsiteY11-180" fmla="*/ 83281 h 83430"/>
                <a:gd name="connsiteX12-181" fmla="*/ 0 w 2537771"/>
                <a:gd name="connsiteY12-182" fmla="*/ 1369 h 83430"/>
                <a:gd name="connsiteX0-183" fmla="*/ 2537771 w 2537771"/>
                <a:gd name="connsiteY0-184" fmla="*/ 13982 h 83430"/>
                <a:gd name="connsiteX1-185" fmla="*/ 2155807 w 2537771"/>
                <a:gd name="connsiteY1-186" fmla="*/ 13982 h 83430"/>
                <a:gd name="connsiteX2-187" fmla="*/ 2086358 w 2537771"/>
                <a:gd name="connsiteY2-188" fmla="*/ 37131 h 83430"/>
                <a:gd name="connsiteX3-189" fmla="*/ 1449751 w 2537771"/>
                <a:gd name="connsiteY3-190" fmla="*/ 60280 h 83430"/>
                <a:gd name="connsiteX4-191" fmla="*/ 1357153 w 2537771"/>
                <a:gd name="connsiteY4-192" fmla="*/ 71855 h 83430"/>
                <a:gd name="connsiteX5-193" fmla="*/ 1276131 w 2537771"/>
                <a:gd name="connsiteY5-194" fmla="*/ 83430 h 83430"/>
                <a:gd name="connsiteX6-195" fmla="*/ 813143 w 2537771"/>
                <a:gd name="connsiteY6-196" fmla="*/ 71855 h 83430"/>
                <a:gd name="connsiteX7-197" fmla="*/ 747671 w 2537771"/>
                <a:gd name="connsiteY7-198" fmla="*/ 60429 h 83430"/>
                <a:gd name="connsiteX8-199" fmla="*/ 605592 w 2537771"/>
                <a:gd name="connsiteY8-200" fmla="*/ 60577 h 83430"/>
                <a:gd name="connsiteX9-201" fmla="*/ 254643 w 2537771"/>
                <a:gd name="connsiteY9-202" fmla="*/ 72152 h 83430"/>
                <a:gd name="connsiteX10-203" fmla="*/ 180158 w 2537771"/>
                <a:gd name="connsiteY10-204" fmla="*/ 48557 h 83430"/>
                <a:gd name="connsiteX11-205" fmla="*/ 93392 w 2537771"/>
                <a:gd name="connsiteY11-206" fmla="*/ 83281 h 83430"/>
                <a:gd name="connsiteX12-207" fmla="*/ 0 w 2537771"/>
                <a:gd name="connsiteY12-208" fmla="*/ 1369 h 83430"/>
                <a:gd name="connsiteX0-209" fmla="*/ 2537771 w 2537771"/>
                <a:gd name="connsiteY0-210" fmla="*/ 13982 h 83430"/>
                <a:gd name="connsiteX1-211" fmla="*/ 2155807 w 2537771"/>
                <a:gd name="connsiteY1-212" fmla="*/ 13982 h 83430"/>
                <a:gd name="connsiteX2-213" fmla="*/ 2086358 w 2537771"/>
                <a:gd name="connsiteY2-214" fmla="*/ 37131 h 83430"/>
                <a:gd name="connsiteX3-215" fmla="*/ 1449751 w 2537771"/>
                <a:gd name="connsiteY3-216" fmla="*/ 60280 h 83430"/>
                <a:gd name="connsiteX4-217" fmla="*/ 1357153 w 2537771"/>
                <a:gd name="connsiteY4-218" fmla="*/ 71855 h 83430"/>
                <a:gd name="connsiteX5-219" fmla="*/ 1276131 w 2537771"/>
                <a:gd name="connsiteY5-220" fmla="*/ 83430 h 83430"/>
                <a:gd name="connsiteX6-221" fmla="*/ 813143 w 2537771"/>
                <a:gd name="connsiteY6-222" fmla="*/ 71855 h 83430"/>
                <a:gd name="connsiteX7-223" fmla="*/ 747671 w 2537771"/>
                <a:gd name="connsiteY7-224" fmla="*/ 60429 h 83430"/>
                <a:gd name="connsiteX8-225" fmla="*/ 526070 w 2537771"/>
                <a:gd name="connsiteY8-226" fmla="*/ 33224 h 83430"/>
                <a:gd name="connsiteX9-227" fmla="*/ 254643 w 2537771"/>
                <a:gd name="connsiteY9-228" fmla="*/ 72152 h 83430"/>
                <a:gd name="connsiteX10-229" fmla="*/ 180158 w 2537771"/>
                <a:gd name="connsiteY10-230" fmla="*/ 48557 h 83430"/>
                <a:gd name="connsiteX11-231" fmla="*/ 93392 w 2537771"/>
                <a:gd name="connsiteY11-232" fmla="*/ 83281 h 83430"/>
                <a:gd name="connsiteX12-233" fmla="*/ 0 w 2537771"/>
                <a:gd name="connsiteY12-234" fmla="*/ 1369 h 83430"/>
                <a:gd name="connsiteX0-235" fmla="*/ 2537771 w 2537771"/>
                <a:gd name="connsiteY0-236" fmla="*/ 13982 h 83934"/>
                <a:gd name="connsiteX1-237" fmla="*/ 2155807 w 2537771"/>
                <a:gd name="connsiteY1-238" fmla="*/ 13982 h 83934"/>
                <a:gd name="connsiteX2-239" fmla="*/ 2086358 w 2537771"/>
                <a:gd name="connsiteY2-240" fmla="*/ 37131 h 83934"/>
                <a:gd name="connsiteX3-241" fmla="*/ 1449751 w 2537771"/>
                <a:gd name="connsiteY3-242" fmla="*/ 60280 h 83934"/>
                <a:gd name="connsiteX4-243" fmla="*/ 1357153 w 2537771"/>
                <a:gd name="connsiteY4-244" fmla="*/ 71855 h 83934"/>
                <a:gd name="connsiteX5-245" fmla="*/ 1276131 w 2537771"/>
                <a:gd name="connsiteY5-246" fmla="*/ 83430 h 83934"/>
                <a:gd name="connsiteX6-247" fmla="*/ 960259 w 2537771"/>
                <a:gd name="connsiteY6-248" fmla="*/ 79670 h 83934"/>
                <a:gd name="connsiteX7-249" fmla="*/ 747671 w 2537771"/>
                <a:gd name="connsiteY7-250" fmla="*/ 60429 h 83934"/>
                <a:gd name="connsiteX8-251" fmla="*/ 526070 w 2537771"/>
                <a:gd name="connsiteY8-252" fmla="*/ 33224 h 83934"/>
                <a:gd name="connsiteX9-253" fmla="*/ 254643 w 2537771"/>
                <a:gd name="connsiteY9-254" fmla="*/ 72152 h 83934"/>
                <a:gd name="connsiteX10-255" fmla="*/ 180158 w 2537771"/>
                <a:gd name="connsiteY10-256" fmla="*/ 48557 h 83934"/>
                <a:gd name="connsiteX11-257" fmla="*/ 93392 w 2537771"/>
                <a:gd name="connsiteY11-258" fmla="*/ 83281 h 83934"/>
                <a:gd name="connsiteX12-259" fmla="*/ 0 w 2537771"/>
                <a:gd name="connsiteY12-260" fmla="*/ 1369 h 83934"/>
                <a:gd name="connsiteX0-261" fmla="*/ 2537771 w 2537771"/>
                <a:gd name="connsiteY0-262" fmla="*/ 13982 h 83934"/>
                <a:gd name="connsiteX1-263" fmla="*/ 2155807 w 2537771"/>
                <a:gd name="connsiteY1-264" fmla="*/ 13982 h 83934"/>
                <a:gd name="connsiteX2-265" fmla="*/ 2086358 w 2537771"/>
                <a:gd name="connsiteY2-266" fmla="*/ 37131 h 83934"/>
                <a:gd name="connsiteX3-267" fmla="*/ 1449751 w 2537771"/>
                <a:gd name="connsiteY3-268" fmla="*/ 60280 h 83934"/>
                <a:gd name="connsiteX4-269" fmla="*/ 1357153 w 2537771"/>
                <a:gd name="connsiteY4-270" fmla="*/ 71855 h 83934"/>
                <a:gd name="connsiteX5-271" fmla="*/ 1276131 w 2537771"/>
                <a:gd name="connsiteY5-272" fmla="*/ 83430 h 83934"/>
                <a:gd name="connsiteX6-273" fmla="*/ 960259 w 2537771"/>
                <a:gd name="connsiteY6-274" fmla="*/ 79670 h 83934"/>
                <a:gd name="connsiteX7-275" fmla="*/ 747671 w 2537771"/>
                <a:gd name="connsiteY7-276" fmla="*/ 60429 h 83934"/>
                <a:gd name="connsiteX8-277" fmla="*/ 526070 w 2537771"/>
                <a:gd name="connsiteY8-278" fmla="*/ 33224 h 83934"/>
                <a:gd name="connsiteX9-279" fmla="*/ 254643 w 2537771"/>
                <a:gd name="connsiteY9-280" fmla="*/ 72152 h 83934"/>
                <a:gd name="connsiteX10-281" fmla="*/ 180158 w 2537771"/>
                <a:gd name="connsiteY10-282" fmla="*/ 48557 h 83934"/>
                <a:gd name="connsiteX11-283" fmla="*/ 93392 w 2537771"/>
                <a:gd name="connsiteY11-284" fmla="*/ 83281 h 83934"/>
                <a:gd name="connsiteX12-285" fmla="*/ 0 w 2537771"/>
                <a:gd name="connsiteY12-286" fmla="*/ 1369 h 83934"/>
                <a:gd name="connsiteX0-287" fmla="*/ 2537771 w 2537771"/>
                <a:gd name="connsiteY0-288" fmla="*/ 13982 h 85357"/>
                <a:gd name="connsiteX1-289" fmla="*/ 2155807 w 2537771"/>
                <a:gd name="connsiteY1-290" fmla="*/ 13982 h 85357"/>
                <a:gd name="connsiteX2-291" fmla="*/ 2086358 w 2537771"/>
                <a:gd name="connsiteY2-292" fmla="*/ 37131 h 85357"/>
                <a:gd name="connsiteX3-293" fmla="*/ 1449751 w 2537771"/>
                <a:gd name="connsiteY3-294" fmla="*/ 60280 h 85357"/>
                <a:gd name="connsiteX4-295" fmla="*/ 1365106 w 2537771"/>
                <a:gd name="connsiteY4-296" fmla="*/ 52317 h 85357"/>
                <a:gd name="connsiteX5-297" fmla="*/ 1276131 w 2537771"/>
                <a:gd name="connsiteY5-298" fmla="*/ 83430 h 85357"/>
                <a:gd name="connsiteX6-299" fmla="*/ 960259 w 2537771"/>
                <a:gd name="connsiteY6-300" fmla="*/ 79670 h 85357"/>
                <a:gd name="connsiteX7-301" fmla="*/ 747671 w 2537771"/>
                <a:gd name="connsiteY7-302" fmla="*/ 60429 h 85357"/>
                <a:gd name="connsiteX8-303" fmla="*/ 526070 w 2537771"/>
                <a:gd name="connsiteY8-304" fmla="*/ 33224 h 85357"/>
                <a:gd name="connsiteX9-305" fmla="*/ 254643 w 2537771"/>
                <a:gd name="connsiteY9-306" fmla="*/ 72152 h 85357"/>
                <a:gd name="connsiteX10-307" fmla="*/ 180158 w 2537771"/>
                <a:gd name="connsiteY10-308" fmla="*/ 48557 h 85357"/>
                <a:gd name="connsiteX11-309" fmla="*/ 93392 w 2537771"/>
                <a:gd name="connsiteY11-310" fmla="*/ 83281 h 85357"/>
                <a:gd name="connsiteX12-311" fmla="*/ 0 w 2537771"/>
                <a:gd name="connsiteY12-312" fmla="*/ 1369 h 85357"/>
                <a:gd name="connsiteX0-313" fmla="*/ 2537771 w 2537771"/>
                <a:gd name="connsiteY0-314" fmla="*/ 13982 h 85357"/>
                <a:gd name="connsiteX1-315" fmla="*/ 2155807 w 2537771"/>
                <a:gd name="connsiteY1-316" fmla="*/ 13982 h 85357"/>
                <a:gd name="connsiteX2-317" fmla="*/ 2086358 w 2537771"/>
                <a:gd name="connsiteY2-318" fmla="*/ 37131 h 85357"/>
                <a:gd name="connsiteX3-319" fmla="*/ 1604819 w 2537771"/>
                <a:gd name="connsiteY3-320" fmla="*/ 72003 h 85357"/>
                <a:gd name="connsiteX4-321" fmla="*/ 1365106 w 2537771"/>
                <a:gd name="connsiteY4-322" fmla="*/ 52317 h 85357"/>
                <a:gd name="connsiteX5-323" fmla="*/ 1276131 w 2537771"/>
                <a:gd name="connsiteY5-324" fmla="*/ 83430 h 85357"/>
                <a:gd name="connsiteX6-325" fmla="*/ 960259 w 2537771"/>
                <a:gd name="connsiteY6-326" fmla="*/ 79670 h 85357"/>
                <a:gd name="connsiteX7-327" fmla="*/ 747671 w 2537771"/>
                <a:gd name="connsiteY7-328" fmla="*/ 60429 h 85357"/>
                <a:gd name="connsiteX8-329" fmla="*/ 526070 w 2537771"/>
                <a:gd name="connsiteY8-330" fmla="*/ 33224 h 85357"/>
                <a:gd name="connsiteX9-331" fmla="*/ 254643 w 2537771"/>
                <a:gd name="connsiteY9-332" fmla="*/ 72152 h 85357"/>
                <a:gd name="connsiteX10-333" fmla="*/ 180158 w 2537771"/>
                <a:gd name="connsiteY10-334" fmla="*/ 48557 h 85357"/>
                <a:gd name="connsiteX11-335" fmla="*/ 93392 w 2537771"/>
                <a:gd name="connsiteY11-336" fmla="*/ 83281 h 85357"/>
                <a:gd name="connsiteX12-337" fmla="*/ 0 w 2537771"/>
                <a:gd name="connsiteY12-338" fmla="*/ 1369 h 85357"/>
                <a:gd name="connsiteX0-339" fmla="*/ 2537771 w 2537771"/>
                <a:gd name="connsiteY0-340" fmla="*/ 13982 h 83281"/>
                <a:gd name="connsiteX1-341" fmla="*/ 2155807 w 2537771"/>
                <a:gd name="connsiteY1-342" fmla="*/ 13982 h 83281"/>
                <a:gd name="connsiteX2-343" fmla="*/ 2086358 w 2537771"/>
                <a:gd name="connsiteY2-344" fmla="*/ 37131 h 83281"/>
                <a:gd name="connsiteX3-345" fmla="*/ 1604819 w 2537771"/>
                <a:gd name="connsiteY3-346" fmla="*/ 72003 h 83281"/>
                <a:gd name="connsiteX4-347" fmla="*/ 1365106 w 2537771"/>
                <a:gd name="connsiteY4-348" fmla="*/ 52317 h 83281"/>
                <a:gd name="connsiteX5-349" fmla="*/ 1188657 w 2537771"/>
                <a:gd name="connsiteY5-350" fmla="*/ 71707 h 83281"/>
                <a:gd name="connsiteX6-351" fmla="*/ 960259 w 2537771"/>
                <a:gd name="connsiteY6-352" fmla="*/ 79670 h 83281"/>
                <a:gd name="connsiteX7-353" fmla="*/ 747671 w 2537771"/>
                <a:gd name="connsiteY7-354" fmla="*/ 60429 h 83281"/>
                <a:gd name="connsiteX8-355" fmla="*/ 526070 w 2537771"/>
                <a:gd name="connsiteY8-356" fmla="*/ 33224 h 83281"/>
                <a:gd name="connsiteX9-357" fmla="*/ 254643 w 2537771"/>
                <a:gd name="connsiteY9-358" fmla="*/ 72152 h 83281"/>
                <a:gd name="connsiteX10-359" fmla="*/ 180158 w 2537771"/>
                <a:gd name="connsiteY10-360" fmla="*/ 48557 h 83281"/>
                <a:gd name="connsiteX11-361" fmla="*/ 93392 w 2537771"/>
                <a:gd name="connsiteY11-362" fmla="*/ 83281 h 83281"/>
                <a:gd name="connsiteX12-363" fmla="*/ 0 w 2537771"/>
                <a:gd name="connsiteY12-364" fmla="*/ 1369 h 83281"/>
                <a:gd name="connsiteX0-365" fmla="*/ 2537771 w 2537771"/>
                <a:gd name="connsiteY0-366" fmla="*/ 12613 h 81912"/>
                <a:gd name="connsiteX1-367" fmla="*/ 2191592 w 2537771"/>
                <a:gd name="connsiteY1-368" fmla="*/ 39967 h 81912"/>
                <a:gd name="connsiteX2-369" fmla="*/ 2086358 w 2537771"/>
                <a:gd name="connsiteY2-370" fmla="*/ 35762 h 81912"/>
                <a:gd name="connsiteX3-371" fmla="*/ 1604819 w 2537771"/>
                <a:gd name="connsiteY3-372" fmla="*/ 70634 h 81912"/>
                <a:gd name="connsiteX4-373" fmla="*/ 1365106 w 2537771"/>
                <a:gd name="connsiteY4-374" fmla="*/ 50948 h 81912"/>
                <a:gd name="connsiteX5-375" fmla="*/ 1188657 w 2537771"/>
                <a:gd name="connsiteY5-376" fmla="*/ 70338 h 81912"/>
                <a:gd name="connsiteX6-377" fmla="*/ 960259 w 2537771"/>
                <a:gd name="connsiteY6-378" fmla="*/ 78301 h 81912"/>
                <a:gd name="connsiteX7-379" fmla="*/ 747671 w 2537771"/>
                <a:gd name="connsiteY7-380" fmla="*/ 59060 h 81912"/>
                <a:gd name="connsiteX8-381" fmla="*/ 526070 w 2537771"/>
                <a:gd name="connsiteY8-382" fmla="*/ 31855 h 81912"/>
                <a:gd name="connsiteX9-383" fmla="*/ 254643 w 2537771"/>
                <a:gd name="connsiteY9-384" fmla="*/ 70783 h 81912"/>
                <a:gd name="connsiteX10-385" fmla="*/ 180158 w 2537771"/>
                <a:gd name="connsiteY10-386" fmla="*/ 47188 h 81912"/>
                <a:gd name="connsiteX11-387" fmla="*/ 93392 w 2537771"/>
                <a:gd name="connsiteY11-388" fmla="*/ 81912 h 81912"/>
                <a:gd name="connsiteX12-389" fmla="*/ 0 w 2537771"/>
                <a:gd name="connsiteY12-390" fmla="*/ 0 h 81912"/>
                <a:gd name="connsiteX0-391" fmla="*/ 2537771 w 2537771"/>
                <a:gd name="connsiteY0-392" fmla="*/ 12613 h 81912"/>
                <a:gd name="connsiteX1-393" fmla="*/ 2191592 w 2537771"/>
                <a:gd name="connsiteY1-394" fmla="*/ 39967 h 81912"/>
                <a:gd name="connsiteX2-395" fmla="*/ 2054548 w 2537771"/>
                <a:gd name="connsiteY2-396" fmla="*/ 27946 h 81912"/>
                <a:gd name="connsiteX3-397" fmla="*/ 1604819 w 2537771"/>
                <a:gd name="connsiteY3-398" fmla="*/ 70634 h 81912"/>
                <a:gd name="connsiteX4-399" fmla="*/ 1365106 w 2537771"/>
                <a:gd name="connsiteY4-400" fmla="*/ 50948 h 81912"/>
                <a:gd name="connsiteX5-401" fmla="*/ 1188657 w 2537771"/>
                <a:gd name="connsiteY5-402" fmla="*/ 70338 h 81912"/>
                <a:gd name="connsiteX6-403" fmla="*/ 960259 w 2537771"/>
                <a:gd name="connsiteY6-404" fmla="*/ 78301 h 81912"/>
                <a:gd name="connsiteX7-405" fmla="*/ 747671 w 2537771"/>
                <a:gd name="connsiteY7-406" fmla="*/ 59060 h 81912"/>
                <a:gd name="connsiteX8-407" fmla="*/ 526070 w 2537771"/>
                <a:gd name="connsiteY8-408" fmla="*/ 31855 h 81912"/>
                <a:gd name="connsiteX9-409" fmla="*/ 254643 w 2537771"/>
                <a:gd name="connsiteY9-410" fmla="*/ 70783 h 81912"/>
                <a:gd name="connsiteX10-411" fmla="*/ 180158 w 2537771"/>
                <a:gd name="connsiteY10-412" fmla="*/ 47188 h 81912"/>
                <a:gd name="connsiteX11-413" fmla="*/ 93392 w 2537771"/>
                <a:gd name="connsiteY11-414" fmla="*/ 81912 h 81912"/>
                <a:gd name="connsiteX12-415" fmla="*/ 0 w 2537771"/>
                <a:gd name="connsiteY12-416" fmla="*/ 0 h 81912"/>
                <a:gd name="connsiteX0-417" fmla="*/ 2537771 w 2537771"/>
                <a:gd name="connsiteY0-418" fmla="*/ 12613 h 79392"/>
                <a:gd name="connsiteX1-419" fmla="*/ 2191592 w 2537771"/>
                <a:gd name="connsiteY1-420" fmla="*/ 39967 h 79392"/>
                <a:gd name="connsiteX2-421" fmla="*/ 2054548 w 2537771"/>
                <a:gd name="connsiteY2-422" fmla="*/ 27946 h 79392"/>
                <a:gd name="connsiteX3-423" fmla="*/ 1604819 w 2537771"/>
                <a:gd name="connsiteY3-424" fmla="*/ 70634 h 79392"/>
                <a:gd name="connsiteX4-425" fmla="*/ 1365106 w 2537771"/>
                <a:gd name="connsiteY4-426" fmla="*/ 50948 h 79392"/>
                <a:gd name="connsiteX5-427" fmla="*/ 1188657 w 2537771"/>
                <a:gd name="connsiteY5-428" fmla="*/ 70338 h 79392"/>
                <a:gd name="connsiteX6-429" fmla="*/ 960259 w 2537771"/>
                <a:gd name="connsiteY6-430" fmla="*/ 78301 h 79392"/>
                <a:gd name="connsiteX7-431" fmla="*/ 747671 w 2537771"/>
                <a:gd name="connsiteY7-432" fmla="*/ 59060 h 79392"/>
                <a:gd name="connsiteX8-433" fmla="*/ 526070 w 2537771"/>
                <a:gd name="connsiteY8-434" fmla="*/ 31855 h 79392"/>
                <a:gd name="connsiteX9-435" fmla="*/ 254643 w 2537771"/>
                <a:gd name="connsiteY9-436" fmla="*/ 70783 h 79392"/>
                <a:gd name="connsiteX10-437" fmla="*/ 180158 w 2537771"/>
                <a:gd name="connsiteY10-438" fmla="*/ 47188 h 79392"/>
                <a:gd name="connsiteX11-439" fmla="*/ 105320 w 2537771"/>
                <a:gd name="connsiteY11-440" fmla="*/ 62373 h 79392"/>
                <a:gd name="connsiteX12-441" fmla="*/ 0 w 2537771"/>
                <a:gd name="connsiteY12-442" fmla="*/ 0 h 7939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</a:cxnLst>
              <a:rect l="l" t="t" r="r" b="b"/>
              <a:pathLst>
                <a:path w="2537771" h="79392">
                  <a:moveTo>
                    <a:pt x="2537771" y="12613"/>
                  </a:moveTo>
                  <a:cubicBezTo>
                    <a:pt x="2372259" y="-2434"/>
                    <a:pt x="2272129" y="37412"/>
                    <a:pt x="2191592" y="39967"/>
                  </a:cubicBezTo>
                  <a:cubicBezTo>
                    <a:pt x="2111055" y="42522"/>
                    <a:pt x="2152344" y="22835"/>
                    <a:pt x="2054548" y="27946"/>
                  </a:cubicBezTo>
                  <a:cubicBezTo>
                    <a:pt x="1956753" y="33057"/>
                    <a:pt x="2056264" y="56072"/>
                    <a:pt x="1604819" y="70634"/>
                  </a:cubicBezTo>
                  <a:cubicBezTo>
                    <a:pt x="1524915" y="64072"/>
                    <a:pt x="1434466" y="50997"/>
                    <a:pt x="1365106" y="50948"/>
                  </a:cubicBezTo>
                  <a:cubicBezTo>
                    <a:pt x="1295746" y="50899"/>
                    <a:pt x="1256132" y="65779"/>
                    <a:pt x="1188657" y="70338"/>
                  </a:cubicBezTo>
                  <a:cubicBezTo>
                    <a:pt x="1121183" y="74897"/>
                    <a:pt x="1114588" y="82159"/>
                    <a:pt x="960259" y="78301"/>
                  </a:cubicBezTo>
                  <a:cubicBezTo>
                    <a:pt x="937110" y="70585"/>
                    <a:pt x="820036" y="66801"/>
                    <a:pt x="747671" y="59060"/>
                  </a:cubicBezTo>
                  <a:cubicBezTo>
                    <a:pt x="675306" y="51319"/>
                    <a:pt x="608241" y="29901"/>
                    <a:pt x="526070" y="31855"/>
                  </a:cubicBezTo>
                  <a:cubicBezTo>
                    <a:pt x="443899" y="33809"/>
                    <a:pt x="312295" y="68228"/>
                    <a:pt x="254643" y="70783"/>
                  </a:cubicBezTo>
                  <a:cubicBezTo>
                    <a:pt x="196991" y="73338"/>
                    <a:pt x="205045" y="48590"/>
                    <a:pt x="180158" y="47188"/>
                  </a:cubicBezTo>
                  <a:cubicBezTo>
                    <a:pt x="155271" y="45786"/>
                    <a:pt x="113036" y="50798"/>
                    <a:pt x="105320" y="62373"/>
                  </a:cubicBezTo>
                  <a:cubicBezTo>
                    <a:pt x="49008" y="38977"/>
                    <a:pt x="8599" y="82012"/>
                    <a:pt x="0" y="0"/>
                  </a:cubicBezTo>
                </a:path>
              </a:pathLst>
            </a:custGeom>
            <a:noFill/>
            <a:ln w="34925" cmpd="dbl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  <p:sp>
          <p:nvSpPr>
            <p:cNvPr id="23" name="Freeform 118"/>
            <p:cNvSpPr>
              <a:spLocks noEditPoints="1"/>
            </p:cNvSpPr>
            <p:nvPr/>
          </p:nvSpPr>
          <p:spPr bwMode="auto">
            <a:xfrm flipH="1">
              <a:off x="10124063" y="5530041"/>
              <a:ext cx="1513841" cy="619089"/>
            </a:xfrm>
            <a:custGeom>
              <a:avLst/>
              <a:gdLst>
                <a:gd name="T0" fmla="*/ 250 w 257"/>
                <a:gd name="T1" fmla="*/ 87 h 92"/>
                <a:gd name="T2" fmla="*/ 215 w 257"/>
                <a:gd name="T3" fmla="*/ 84 h 92"/>
                <a:gd name="T4" fmla="*/ 204 w 257"/>
                <a:gd name="T5" fmla="*/ 87 h 92"/>
                <a:gd name="T6" fmla="*/ 146 w 257"/>
                <a:gd name="T7" fmla="*/ 88 h 92"/>
                <a:gd name="T8" fmla="*/ 116 w 257"/>
                <a:gd name="T9" fmla="*/ 85 h 92"/>
                <a:gd name="T10" fmla="*/ 54 w 257"/>
                <a:gd name="T11" fmla="*/ 54 h 92"/>
                <a:gd name="T12" fmla="*/ 2 w 257"/>
                <a:gd name="T13" fmla="*/ 30 h 92"/>
                <a:gd name="T14" fmla="*/ 16 w 257"/>
                <a:gd name="T15" fmla="*/ 0 h 92"/>
                <a:gd name="T16" fmla="*/ 42 w 257"/>
                <a:gd name="T17" fmla="*/ 12 h 92"/>
                <a:gd name="T18" fmla="*/ 78 w 257"/>
                <a:gd name="T19" fmla="*/ 31 h 92"/>
                <a:gd name="T20" fmla="*/ 134 w 257"/>
                <a:gd name="T21" fmla="*/ 61 h 92"/>
                <a:gd name="T22" fmla="*/ 171 w 257"/>
                <a:gd name="T23" fmla="*/ 84 h 92"/>
                <a:gd name="T24" fmla="*/ 186 w 257"/>
                <a:gd name="T25" fmla="*/ 72 h 92"/>
                <a:gd name="T26" fmla="*/ 206 w 257"/>
                <a:gd name="T27" fmla="*/ 71 h 92"/>
                <a:gd name="T28" fmla="*/ 225 w 257"/>
                <a:gd name="T29" fmla="*/ 79 h 92"/>
                <a:gd name="T30" fmla="*/ 254 w 257"/>
                <a:gd name="T31" fmla="*/ 82 h 92"/>
                <a:gd name="T32" fmla="*/ 237 w 257"/>
                <a:gd name="T33" fmla="*/ 80 h 92"/>
                <a:gd name="T34" fmla="*/ 217 w 257"/>
                <a:gd name="T35" fmla="*/ 82 h 92"/>
                <a:gd name="T36" fmla="*/ 244 w 257"/>
                <a:gd name="T37" fmla="*/ 82 h 92"/>
                <a:gd name="T38" fmla="*/ 187 w 257"/>
                <a:gd name="T39" fmla="*/ 70 h 92"/>
                <a:gd name="T40" fmla="*/ 188 w 257"/>
                <a:gd name="T41" fmla="*/ 86 h 92"/>
                <a:gd name="T42" fmla="*/ 158 w 257"/>
                <a:gd name="T43" fmla="*/ 84 h 92"/>
                <a:gd name="T44" fmla="*/ 172 w 257"/>
                <a:gd name="T45" fmla="*/ 87 h 92"/>
                <a:gd name="T46" fmla="*/ 195 w 257"/>
                <a:gd name="T47" fmla="*/ 74 h 92"/>
                <a:gd name="T48" fmla="*/ 202 w 257"/>
                <a:gd name="T49" fmla="*/ 72 h 92"/>
                <a:gd name="T50" fmla="*/ 211 w 257"/>
                <a:gd name="T51" fmla="*/ 78 h 92"/>
                <a:gd name="T52" fmla="*/ 148 w 257"/>
                <a:gd name="T53" fmla="*/ 85 h 92"/>
                <a:gd name="T54" fmla="*/ 132 w 257"/>
                <a:gd name="T55" fmla="*/ 72 h 92"/>
                <a:gd name="T56" fmla="*/ 139 w 257"/>
                <a:gd name="T57" fmla="*/ 85 h 92"/>
                <a:gd name="T58" fmla="*/ 122 w 257"/>
                <a:gd name="T59" fmla="*/ 58 h 92"/>
                <a:gd name="T60" fmla="*/ 130 w 257"/>
                <a:gd name="T61" fmla="*/ 71 h 92"/>
                <a:gd name="T62" fmla="*/ 70 w 257"/>
                <a:gd name="T63" fmla="*/ 56 h 92"/>
                <a:gd name="T64" fmla="*/ 110 w 257"/>
                <a:gd name="T65" fmla="*/ 76 h 92"/>
                <a:gd name="T66" fmla="*/ 120 w 257"/>
                <a:gd name="T67" fmla="*/ 57 h 92"/>
                <a:gd name="T68" fmla="*/ 74 w 257"/>
                <a:gd name="T69" fmla="*/ 31 h 92"/>
                <a:gd name="T70" fmla="*/ 111 w 257"/>
                <a:gd name="T71" fmla="*/ 55 h 92"/>
                <a:gd name="T72" fmla="*/ 91 w 257"/>
                <a:gd name="T73" fmla="*/ 60 h 92"/>
                <a:gd name="T74" fmla="*/ 53 w 257"/>
                <a:gd name="T75" fmla="*/ 37 h 92"/>
                <a:gd name="T76" fmla="*/ 34 w 257"/>
                <a:gd name="T77" fmla="*/ 10 h 92"/>
                <a:gd name="T78" fmla="*/ 112 w 257"/>
                <a:gd name="T79" fmla="*/ 59 h 92"/>
                <a:gd name="T80" fmla="*/ 77 w 257"/>
                <a:gd name="T81" fmla="*/ 39 h 92"/>
                <a:gd name="T82" fmla="*/ 49 w 257"/>
                <a:gd name="T83" fmla="*/ 22 h 92"/>
                <a:gd name="T84" fmla="*/ 58 w 257"/>
                <a:gd name="T85" fmla="*/ 39 h 92"/>
                <a:gd name="T86" fmla="*/ 113 w 257"/>
                <a:gd name="T87" fmla="*/ 60 h 92"/>
                <a:gd name="T88" fmla="*/ 110 w 257"/>
                <a:gd name="T89" fmla="*/ 78 h 92"/>
                <a:gd name="T90" fmla="*/ 67 w 257"/>
                <a:gd name="T91" fmla="*/ 57 h 92"/>
                <a:gd name="T92" fmla="*/ 21 w 257"/>
                <a:gd name="T93" fmla="*/ 38 h 92"/>
                <a:gd name="T94" fmla="*/ 102 w 257"/>
                <a:gd name="T95" fmla="*/ 75 h 92"/>
                <a:gd name="T96" fmla="*/ 32 w 257"/>
                <a:gd name="T97" fmla="*/ 8 h 92"/>
                <a:gd name="T98" fmla="*/ 18 w 257"/>
                <a:gd name="T99" fmla="*/ 37 h 92"/>
                <a:gd name="T100" fmla="*/ 8 w 257"/>
                <a:gd name="T101" fmla="*/ 9 h 92"/>
                <a:gd name="T102" fmla="*/ 7 w 257"/>
                <a:gd name="T103" fmla="*/ 28 h 92"/>
                <a:gd name="T104" fmla="*/ 20 w 257"/>
                <a:gd name="T105" fmla="*/ 4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57" h="92">
                  <a:moveTo>
                    <a:pt x="256" y="83"/>
                  </a:moveTo>
                  <a:cubicBezTo>
                    <a:pt x="256" y="84"/>
                    <a:pt x="257" y="87"/>
                    <a:pt x="256" y="89"/>
                  </a:cubicBezTo>
                  <a:cubicBezTo>
                    <a:pt x="253" y="89"/>
                    <a:pt x="253" y="88"/>
                    <a:pt x="250" y="87"/>
                  </a:cubicBezTo>
                  <a:cubicBezTo>
                    <a:pt x="244" y="86"/>
                    <a:pt x="238" y="83"/>
                    <a:pt x="231" y="84"/>
                  </a:cubicBezTo>
                  <a:cubicBezTo>
                    <a:pt x="229" y="84"/>
                    <a:pt x="227" y="86"/>
                    <a:pt x="225" y="86"/>
                  </a:cubicBezTo>
                  <a:cubicBezTo>
                    <a:pt x="221" y="86"/>
                    <a:pt x="219" y="84"/>
                    <a:pt x="215" y="84"/>
                  </a:cubicBezTo>
                  <a:cubicBezTo>
                    <a:pt x="212" y="82"/>
                    <a:pt x="208" y="79"/>
                    <a:pt x="205" y="76"/>
                  </a:cubicBezTo>
                  <a:cubicBezTo>
                    <a:pt x="206" y="79"/>
                    <a:pt x="208" y="81"/>
                    <a:pt x="208" y="84"/>
                  </a:cubicBezTo>
                  <a:cubicBezTo>
                    <a:pt x="207" y="86"/>
                    <a:pt x="205" y="86"/>
                    <a:pt x="204" y="87"/>
                  </a:cubicBezTo>
                  <a:cubicBezTo>
                    <a:pt x="196" y="87"/>
                    <a:pt x="189" y="90"/>
                    <a:pt x="183" y="91"/>
                  </a:cubicBezTo>
                  <a:cubicBezTo>
                    <a:pt x="172" y="91"/>
                    <a:pt x="163" y="85"/>
                    <a:pt x="152" y="86"/>
                  </a:cubicBezTo>
                  <a:cubicBezTo>
                    <a:pt x="150" y="87"/>
                    <a:pt x="148" y="88"/>
                    <a:pt x="146" y="88"/>
                  </a:cubicBezTo>
                  <a:cubicBezTo>
                    <a:pt x="142" y="88"/>
                    <a:pt x="138" y="87"/>
                    <a:pt x="134" y="87"/>
                  </a:cubicBezTo>
                  <a:cubicBezTo>
                    <a:pt x="130" y="87"/>
                    <a:pt x="125" y="86"/>
                    <a:pt x="121" y="86"/>
                  </a:cubicBezTo>
                  <a:cubicBezTo>
                    <a:pt x="119" y="87"/>
                    <a:pt x="117" y="87"/>
                    <a:pt x="116" y="85"/>
                  </a:cubicBezTo>
                  <a:cubicBezTo>
                    <a:pt x="105" y="79"/>
                    <a:pt x="94" y="73"/>
                    <a:pt x="83" y="67"/>
                  </a:cubicBezTo>
                  <a:cubicBezTo>
                    <a:pt x="79" y="65"/>
                    <a:pt x="76" y="63"/>
                    <a:pt x="72" y="61"/>
                  </a:cubicBezTo>
                  <a:cubicBezTo>
                    <a:pt x="66" y="59"/>
                    <a:pt x="60" y="57"/>
                    <a:pt x="54" y="54"/>
                  </a:cubicBezTo>
                  <a:cubicBezTo>
                    <a:pt x="43" y="49"/>
                    <a:pt x="31" y="46"/>
                    <a:pt x="21" y="40"/>
                  </a:cubicBezTo>
                  <a:cubicBezTo>
                    <a:pt x="17" y="38"/>
                    <a:pt x="12" y="36"/>
                    <a:pt x="8" y="34"/>
                  </a:cubicBezTo>
                  <a:cubicBezTo>
                    <a:pt x="6" y="32"/>
                    <a:pt x="4" y="32"/>
                    <a:pt x="2" y="30"/>
                  </a:cubicBezTo>
                  <a:cubicBezTo>
                    <a:pt x="1" y="28"/>
                    <a:pt x="0" y="26"/>
                    <a:pt x="0" y="24"/>
                  </a:cubicBezTo>
                  <a:cubicBezTo>
                    <a:pt x="0" y="18"/>
                    <a:pt x="5" y="9"/>
                    <a:pt x="8" y="5"/>
                  </a:cubicBezTo>
                  <a:cubicBezTo>
                    <a:pt x="10" y="3"/>
                    <a:pt x="13" y="1"/>
                    <a:pt x="16" y="0"/>
                  </a:cubicBezTo>
                  <a:cubicBezTo>
                    <a:pt x="17" y="0"/>
                    <a:pt x="19" y="0"/>
                    <a:pt x="20" y="0"/>
                  </a:cubicBezTo>
                  <a:cubicBezTo>
                    <a:pt x="26" y="3"/>
                    <a:pt x="33" y="7"/>
                    <a:pt x="39" y="10"/>
                  </a:cubicBezTo>
                  <a:cubicBezTo>
                    <a:pt x="40" y="11"/>
                    <a:pt x="41" y="11"/>
                    <a:pt x="42" y="12"/>
                  </a:cubicBezTo>
                  <a:cubicBezTo>
                    <a:pt x="45" y="13"/>
                    <a:pt x="48" y="15"/>
                    <a:pt x="52" y="17"/>
                  </a:cubicBezTo>
                  <a:cubicBezTo>
                    <a:pt x="58" y="20"/>
                    <a:pt x="64" y="23"/>
                    <a:pt x="70" y="26"/>
                  </a:cubicBezTo>
                  <a:cubicBezTo>
                    <a:pt x="73" y="28"/>
                    <a:pt x="75" y="30"/>
                    <a:pt x="78" y="31"/>
                  </a:cubicBezTo>
                  <a:cubicBezTo>
                    <a:pt x="91" y="39"/>
                    <a:pt x="104" y="46"/>
                    <a:pt x="117" y="53"/>
                  </a:cubicBezTo>
                  <a:cubicBezTo>
                    <a:pt x="120" y="55"/>
                    <a:pt x="123" y="56"/>
                    <a:pt x="126" y="57"/>
                  </a:cubicBezTo>
                  <a:cubicBezTo>
                    <a:pt x="128" y="59"/>
                    <a:pt x="131" y="61"/>
                    <a:pt x="134" y="61"/>
                  </a:cubicBezTo>
                  <a:cubicBezTo>
                    <a:pt x="139" y="68"/>
                    <a:pt x="145" y="74"/>
                    <a:pt x="150" y="82"/>
                  </a:cubicBezTo>
                  <a:cubicBezTo>
                    <a:pt x="153" y="81"/>
                    <a:pt x="157" y="82"/>
                    <a:pt x="162" y="82"/>
                  </a:cubicBezTo>
                  <a:cubicBezTo>
                    <a:pt x="165" y="82"/>
                    <a:pt x="168" y="83"/>
                    <a:pt x="171" y="84"/>
                  </a:cubicBezTo>
                  <a:cubicBezTo>
                    <a:pt x="176" y="84"/>
                    <a:pt x="181" y="84"/>
                    <a:pt x="185" y="84"/>
                  </a:cubicBezTo>
                  <a:cubicBezTo>
                    <a:pt x="191" y="85"/>
                    <a:pt x="196" y="83"/>
                    <a:pt x="200" y="80"/>
                  </a:cubicBezTo>
                  <a:cubicBezTo>
                    <a:pt x="198" y="75"/>
                    <a:pt x="188" y="78"/>
                    <a:pt x="186" y="72"/>
                  </a:cubicBezTo>
                  <a:cubicBezTo>
                    <a:pt x="185" y="67"/>
                    <a:pt x="190" y="65"/>
                    <a:pt x="195" y="66"/>
                  </a:cubicBezTo>
                  <a:cubicBezTo>
                    <a:pt x="196" y="66"/>
                    <a:pt x="197" y="66"/>
                    <a:pt x="198" y="67"/>
                  </a:cubicBezTo>
                  <a:cubicBezTo>
                    <a:pt x="201" y="68"/>
                    <a:pt x="203" y="70"/>
                    <a:pt x="206" y="71"/>
                  </a:cubicBezTo>
                  <a:cubicBezTo>
                    <a:pt x="208" y="73"/>
                    <a:pt x="211" y="76"/>
                    <a:pt x="213" y="77"/>
                  </a:cubicBezTo>
                  <a:cubicBezTo>
                    <a:pt x="214" y="78"/>
                    <a:pt x="216" y="78"/>
                    <a:pt x="218" y="79"/>
                  </a:cubicBezTo>
                  <a:cubicBezTo>
                    <a:pt x="221" y="80"/>
                    <a:pt x="222" y="80"/>
                    <a:pt x="225" y="79"/>
                  </a:cubicBezTo>
                  <a:cubicBezTo>
                    <a:pt x="228" y="79"/>
                    <a:pt x="232" y="78"/>
                    <a:pt x="235" y="78"/>
                  </a:cubicBezTo>
                  <a:cubicBezTo>
                    <a:pt x="238" y="78"/>
                    <a:pt x="242" y="80"/>
                    <a:pt x="246" y="81"/>
                  </a:cubicBezTo>
                  <a:cubicBezTo>
                    <a:pt x="249" y="82"/>
                    <a:pt x="253" y="82"/>
                    <a:pt x="254" y="82"/>
                  </a:cubicBezTo>
                  <a:cubicBezTo>
                    <a:pt x="255" y="83"/>
                    <a:pt x="255" y="82"/>
                    <a:pt x="256" y="83"/>
                  </a:cubicBezTo>
                  <a:close/>
                  <a:moveTo>
                    <a:pt x="244" y="82"/>
                  </a:moveTo>
                  <a:cubicBezTo>
                    <a:pt x="242" y="82"/>
                    <a:pt x="239" y="81"/>
                    <a:pt x="237" y="80"/>
                  </a:cubicBezTo>
                  <a:cubicBezTo>
                    <a:pt x="231" y="80"/>
                    <a:pt x="226" y="82"/>
                    <a:pt x="221" y="82"/>
                  </a:cubicBezTo>
                  <a:cubicBezTo>
                    <a:pt x="217" y="81"/>
                    <a:pt x="215" y="80"/>
                    <a:pt x="212" y="79"/>
                  </a:cubicBezTo>
                  <a:cubicBezTo>
                    <a:pt x="213" y="80"/>
                    <a:pt x="215" y="82"/>
                    <a:pt x="217" y="82"/>
                  </a:cubicBezTo>
                  <a:cubicBezTo>
                    <a:pt x="223" y="84"/>
                    <a:pt x="227" y="82"/>
                    <a:pt x="232" y="82"/>
                  </a:cubicBezTo>
                  <a:cubicBezTo>
                    <a:pt x="241" y="81"/>
                    <a:pt x="247" y="85"/>
                    <a:pt x="254" y="86"/>
                  </a:cubicBezTo>
                  <a:cubicBezTo>
                    <a:pt x="254" y="82"/>
                    <a:pt x="249" y="83"/>
                    <a:pt x="244" y="82"/>
                  </a:cubicBezTo>
                  <a:close/>
                  <a:moveTo>
                    <a:pt x="205" y="74"/>
                  </a:moveTo>
                  <a:cubicBezTo>
                    <a:pt x="204" y="71"/>
                    <a:pt x="201" y="70"/>
                    <a:pt x="198" y="69"/>
                  </a:cubicBezTo>
                  <a:cubicBezTo>
                    <a:pt x="195" y="68"/>
                    <a:pt x="188" y="65"/>
                    <a:pt x="187" y="70"/>
                  </a:cubicBezTo>
                  <a:cubicBezTo>
                    <a:pt x="187" y="75"/>
                    <a:pt x="194" y="74"/>
                    <a:pt x="198" y="76"/>
                  </a:cubicBezTo>
                  <a:cubicBezTo>
                    <a:pt x="200" y="76"/>
                    <a:pt x="203" y="79"/>
                    <a:pt x="203" y="81"/>
                  </a:cubicBezTo>
                  <a:cubicBezTo>
                    <a:pt x="202" y="83"/>
                    <a:pt x="192" y="86"/>
                    <a:pt x="188" y="86"/>
                  </a:cubicBezTo>
                  <a:cubicBezTo>
                    <a:pt x="183" y="86"/>
                    <a:pt x="178" y="86"/>
                    <a:pt x="174" y="85"/>
                  </a:cubicBezTo>
                  <a:cubicBezTo>
                    <a:pt x="170" y="85"/>
                    <a:pt x="165" y="83"/>
                    <a:pt x="161" y="83"/>
                  </a:cubicBezTo>
                  <a:cubicBezTo>
                    <a:pt x="160" y="83"/>
                    <a:pt x="159" y="84"/>
                    <a:pt x="158" y="84"/>
                  </a:cubicBezTo>
                  <a:cubicBezTo>
                    <a:pt x="155" y="83"/>
                    <a:pt x="152" y="82"/>
                    <a:pt x="151" y="85"/>
                  </a:cubicBezTo>
                  <a:cubicBezTo>
                    <a:pt x="155" y="85"/>
                    <a:pt x="160" y="85"/>
                    <a:pt x="164" y="85"/>
                  </a:cubicBezTo>
                  <a:cubicBezTo>
                    <a:pt x="167" y="86"/>
                    <a:pt x="169" y="88"/>
                    <a:pt x="172" y="87"/>
                  </a:cubicBezTo>
                  <a:cubicBezTo>
                    <a:pt x="184" y="92"/>
                    <a:pt x="193" y="85"/>
                    <a:pt x="205" y="85"/>
                  </a:cubicBezTo>
                  <a:cubicBezTo>
                    <a:pt x="208" y="82"/>
                    <a:pt x="204" y="79"/>
                    <a:pt x="203" y="77"/>
                  </a:cubicBezTo>
                  <a:cubicBezTo>
                    <a:pt x="200" y="76"/>
                    <a:pt x="198" y="74"/>
                    <a:pt x="195" y="74"/>
                  </a:cubicBezTo>
                  <a:cubicBezTo>
                    <a:pt x="195" y="73"/>
                    <a:pt x="195" y="73"/>
                    <a:pt x="195" y="73"/>
                  </a:cubicBezTo>
                  <a:cubicBezTo>
                    <a:pt x="193" y="73"/>
                    <a:pt x="192" y="72"/>
                    <a:pt x="193" y="70"/>
                  </a:cubicBezTo>
                  <a:cubicBezTo>
                    <a:pt x="197" y="68"/>
                    <a:pt x="200" y="72"/>
                    <a:pt x="202" y="72"/>
                  </a:cubicBezTo>
                  <a:cubicBezTo>
                    <a:pt x="203" y="73"/>
                    <a:pt x="205" y="74"/>
                    <a:pt x="207" y="75"/>
                  </a:cubicBezTo>
                  <a:cubicBezTo>
                    <a:pt x="208" y="76"/>
                    <a:pt x="210" y="78"/>
                    <a:pt x="212" y="78"/>
                  </a:cubicBezTo>
                  <a:cubicBezTo>
                    <a:pt x="211" y="78"/>
                    <a:pt x="211" y="78"/>
                    <a:pt x="211" y="78"/>
                  </a:cubicBezTo>
                  <a:cubicBezTo>
                    <a:pt x="209" y="76"/>
                    <a:pt x="208" y="74"/>
                    <a:pt x="205" y="74"/>
                  </a:cubicBezTo>
                  <a:close/>
                  <a:moveTo>
                    <a:pt x="139" y="85"/>
                  </a:moveTo>
                  <a:cubicBezTo>
                    <a:pt x="142" y="85"/>
                    <a:pt x="147" y="87"/>
                    <a:pt x="148" y="85"/>
                  </a:cubicBezTo>
                  <a:cubicBezTo>
                    <a:pt x="148" y="84"/>
                    <a:pt x="148" y="84"/>
                    <a:pt x="148" y="84"/>
                  </a:cubicBezTo>
                  <a:cubicBezTo>
                    <a:pt x="144" y="77"/>
                    <a:pt x="140" y="69"/>
                    <a:pt x="133" y="64"/>
                  </a:cubicBezTo>
                  <a:cubicBezTo>
                    <a:pt x="132" y="67"/>
                    <a:pt x="133" y="69"/>
                    <a:pt x="132" y="72"/>
                  </a:cubicBezTo>
                  <a:cubicBezTo>
                    <a:pt x="132" y="77"/>
                    <a:pt x="128" y="80"/>
                    <a:pt x="126" y="83"/>
                  </a:cubicBezTo>
                  <a:cubicBezTo>
                    <a:pt x="125" y="83"/>
                    <a:pt x="123" y="84"/>
                    <a:pt x="124" y="85"/>
                  </a:cubicBezTo>
                  <a:cubicBezTo>
                    <a:pt x="128" y="85"/>
                    <a:pt x="134" y="84"/>
                    <a:pt x="139" y="85"/>
                  </a:cubicBezTo>
                  <a:close/>
                  <a:moveTo>
                    <a:pt x="130" y="71"/>
                  </a:moveTo>
                  <a:cubicBezTo>
                    <a:pt x="131" y="68"/>
                    <a:pt x="131" y="65"/>
                    <a:pt x="130" y="62"/>
                  </a:cubicBezTo>
                  <a:cubicBezTo>
                    <a:pt x="127" y="61"/>
                    <a:pt x="125" y="58"/>
                    <a:pt x="122" y="58"/>
                  </a:cubicBezTo>
                  <a:cubicBezTo>
                    <a:pt x="123" y="68"/>
                    <a:pt x="120" y="76"/>
                    <a:pt x="112" y="80"/>
                  </a:cubicBezTo>
                  <a:cubicBezTo>
                    <a:pt x="114" y="82"/>
                    <a:pt x="117" y="83"/>
                    <a:pt x="120" y="84"/>
                  </a:cubicBezTo>
                  <a:cubicBezTo>
                    <a:pt x="124" y="81"/>
                    <a:pt x="130" y="78"/>
                    <a:pt x="130" y="71"/>
                  </a:cubicBezTo>
                  <a:close/>
                  <a:moveTo>
                    <a:pt x="41" y="41"/>
                  </a:moveTo>
                  <a:cubicBezTo>
                    <a:pt x="45" y="43"/>
                    <a:pt x="49" y="45"/>
                    <a:pt x="54" y="47"/>
                  </a:cubicBezTo>
                  <a:cubicBezTo>
                    <a:pt x="59" y="50"/>
                    <a:pt x="64" y="54"/>
                    <a:pt x="70" y="56"/>
                  </a:cubicBezTo>
                  <a:cubicBezTo>
                    <a:pt x="75" y="58"/>
                    <a:pt x="80" y="61"/>
                    <a:pt x="86" y="64"/>
                  </a:cubicBezTo>
                  <a:cubicBezTo>
                    <a:pt x="91" y="66"/>
                    <a:pt x="96" y="69"/>
                    <a:pt x="102" y="71"/>
                  </a:cubicBezTo>
                  <a:cubicBezTo>
                    <a:pt x="105" y="73"/>
                    <a:pt x="108" y="75"/>
                    <a:pt x="110" y="76"/>
                  </a:cubicBezTo>
                  <a:cubicBezTo>
                    <a:pt x="111" y="76"/>
                    <a:pt x="113" y="76"/>
                    <a:pt x="113" y="76"/>
                  </a:cubicBezTo>
                  <a:cubicBezTo>
                    <a:pt x="115" y="76"/>
                    <a:pt x="118" y="73"/>
                    <a:pt x="119" y="71"/>
                  </a:cubicBezTo>
                  <a:cubicBezTo>
                    <a:pt x="121" y="66"/>
                    <a:pt x="121" y="61"/>
                    <a:pt x="120" y="57"/>
                  </a:cubicBezTo>
                  <a:cubicBezTo>
                    <a:pt x="112" y="52"/>
                    <a:pt x="104" y="48"/>
                    <a:pt x="97" y="44"/>
                  </a:cubicBezTo>
                  <a:cubicBezTo>
                    <a:pt x="94" y="43"/>
                    <a:pt x="92" y="41"/>
                    <a:pt x="89" y="39"/>
                  </a:cubicBezTo>
                  <a:cubicBezTo>
                    <a:pt x="84" y="37"/>
                    <a:pt x="79" y="34"/>
                    <a:pt x="74" y="31"/>
                  </a:cubicBezTo>
                  <a:cubicBezTo>
                    <a:pt x="68" y="28"/>
                    <a:pt x="62" y="24"/>
                    <a:pt x="56" y="21"/>
                  </a:cubicBezTo>
                  <a:cubicBezTo>
                    <a:pt x="55" y="21"/>
                    <a:pt x="54" y="20"/>
                    <a:pt x="53" y="20"/>
                  </a:cubicBezTo>
                  <a:cubicBezTo>
                    <a:pt x="71" y="34"/>
                    <a:pt x="90" y="45"/>
                    <a:pt x="111" y="55"/>
                  </a:cubicBezTo>
                  <a:cubicBezTo>
                    <a:pt x="111" y="56"/>
                    <a:pt x="112" y="56"/>
                    <a:pt x="113" y="56"/>
                  </a:cubicBezTo>
                  <a:cubicBezTo>
                    <a:pt x="113" y="58"/>
                    <a:pt x="114" y="59"/>
                    <a:pt x="115" y="60"/>
                  </a:cubicBezTo>
                  <a:cubicBezTo>
                    <a:pt x="112" y="70"/>
                    <a:pt x="98" y="64"/>
                    <a:pt x="91" y="60"/>
                  </a:cubicBezTo>
                  <a:cubicBezTo>
                    <a:pt x="84" y="57"/>
                    <a:pt x="77" y="53"/>
                    <a:pt x="70" y="49"/>
                  </a:cubicBezTo>
                  <a:cubicBezTo>
                    <a:pt x="66" y="47"/>
                    <a:pt x="62" y="45"/>
                    <a:pt x="60" y="43"/>
                  </a:cubicBezTo>
                  <a:cubicBezTo>
                    <a:pt x="58" y="42"/>
                    <a:pt x="55" y="39"/>
                    <a:pt x="53" y="37"/>
                  </a:cubicBezTo>
                  <a:cubicBezTo>
                    <a:pt x="51" y="35"/>
                    <a:pt x="48" y="33"/>
                    <a:pt x="46" y="31"/>
                  </a:cubicBezTo>
                  <a:cubicBezTo>
                    <a:pt x="42" y="26"/>
                    <a:pt x="46" y="19"/>
                    <a:pt x="51" y="18"/>
                  </a:cubicBezTo>
                  <a:cubicBezTo>
                    <a:pt x="45" y="16"/>
                    <a:pt x="40" y="12"/>
                    <a:pt x="34" y="10"/>
                  </a:cubicBezTo>
                  <a:cubicBezTo>
                    <a:pt x="37" y="19"/>
                    <a:pt x="31" y="26"/>
                    <a:pt x="27" y="33"/>
                  </a:cubicBezTo>
                  <a:cubicBezTo>
                    <a:pt x="31" y="36"/>
                    <a:pt x="37" y="38"/>
                    <a:pt x="41" y="41"/>
                  </a:cubicBezTo>
                  <a:close/>
                  <a:moveTo>
                    <a:pt x="112" y="59"/>
                  </a:moveTo>
                  <a:cubicBezTo>
                    <a:pt x="111" y="57"/>
                    <a:pt x="107" y="56"/>
                    <a:pt x="106" y="55"/>
                  </a:cubicBezTo>
                  <a:cubicBezTo>
                    <a:pt x="101" y="51"/>
                    <a:pt x="96" y="50"/>
                    <a:pt x="91" y="47"/>
                  </a:cubicBezTo>
                  <a:cubicBezTo>
                    <a:pt x="86" y="44"/>
                    <a:pt x="82" y="42"/>
                    <a:pt x="77" y="39"/>
                  </a:cubicBezTo>
                  <a:cubicBezTo>
                    <a:pt x="72" y="36"/>
                    <a:pt x="68" y="33"/>
                    <a:pt x="63" y="30"/>
                  </a:cubicBezTo>
                  <a:cubicBezTo>
                    <a:pt x="61" y="28"/>
                    <a:pt x="59" y="27"/>
                    <a:pt x="56" y="25"/>
                  </a:cubicBezTo>
                  <a:cubicBezTo>
                    <a:pt x="54" y="24"/>
                    <a:pt x="51" y="21"/>
                    <a:pt x="49" y="22"/>
                  </a:cubicBezTo>
                  <a:cubicBezTo>
                    <a:pt x="47" y="22"/>
                    <a:pt x="46" y="26"/>
                    <a:pt x="46" y="28"/>
                  </a:cubicBezTo>
                  <a:cubicBezTo>
                    <a:pt x="47" y="29"/>
                    <a:pt x="50" y="32"/>
                    <a:pt x="52" y="34"/>
                  </a:cubicBezTo>
                  <a:cubicBezTo>
                    <a:pt x="54" y="36"/>
                    <a:pt x="56" y="37"/>
                    <a:pt x="58" y="39"/>
                  </a:cubicBezTo>
                  <a:cubicBezTo>
                    <a:pt x="67" y="46"/>
                    <a:pt x="77" y="50"/>
                    <a:pt x="87" y="56"/>
                  </a:cubicBezTo>
                  <a:cubicBezTo>
                    <a:pt x="94" y="60"/>
                    <a:pt x="102" y="65"/>
                    <a:pt x="111" y="62"/>
                  </a:cubicBezTo>
                  <a:cubicBezTo>
                    <a:pt x="112" y="62"/>
                    <a:pt x="113" y="61"/>
                    <a:pt x="113" y="60"/>
                  </a:cubicBezTo>
                  <a:cubicBezTo>
                    <a:pt x="113" y="60"/>
                    <a:pt x="113" y="60"/>
                    <a:pt x="113" y="60"/>
                  </a:cubicBezTo>
                  <a:cubicBezTo>
                    <a:pt x="113" y="59"/>
                    <a:pt x="113" y="59"/>
                    <a:pt x="112" y="59"/>
                  </a:cubicBezTo>
                  <a:close/>
                  <a:moveTo>
                    <a:pt x="110" y="78"/>
                  </a:moveTo>
                  <a:cubicBezTo>
                    <a:pt x="107" y="76"/>
                    <a:pt x="103" y="74"/>
                    <a:pt x="99" y="72"/>
                  </a:cubicBezTo>
                  <a:cubicBezTo>
                    <a:pt x="95" y="71"/>
                    <a:pt x="91" y="69"/>
                    <a:pt x="88" y="67"/>
                  </a:cubicBezTo>
                  <a:cubicBezTo>
                    <a:pt x="81" y="63"/>
                    <a:pt x="74" y="60"/>
                    <a:pt x="67" y="57"/>
                  </a:cubicBezTo>
                  <a:cubicBezTo>
                    <a:pt x="60" y="53"/>
                    <a:pt x="53" y="49"/>
                    <a:pt x="46" y="46"/>
                  </a:cubicBezTo>
                  <a:cubicBezTo>
                    <a:pt x="39" y="42"/>
                    <a:pt x="33" y="38"/>
                    <a:pt x="26" y="35"/>
                  </a:cubicBezTo>
                  <a:cubicBezTo>
                    <a:pt x="25" y="35"/>
                    <a:pt x="22" y="37"/>
                    <a:pt x="21" y="38"/>
                  </a:cubicBezTo>
                  <a:cubicBezTo>
                    <a:pt x="32" y="44"/>
                    <a:pt x="45" y="48"/>
                    <a:pt x="56" y="53"/>
                  </a:cubicBezTo>
                  <a:cubicBezTo>
                    <a:pt x="64" y="57"/>
                    <a:pt x="73" y="59"/>
                    <a:pt x="80" y="63"/>
                  </a:cubicBezTo>
                  <a:cubicBezTo>
                    <a:pt x="88" y="67"/>
                    <a:pt x="95" y="71"/>
                    <a:pt x="102" y="75"/>
                  </a:cubicBezTo>
                  <a:cubicBezTo>
                    <a:pt x="105" y="77"/>
                    <a:pt x="107" y="79"/>
                    <a:pt x="110" y="78"/>
                  </a:cubicBezTo>
                  <a:cubicBezTo>
                    <a:pt x="110" y="78"/>
                    <a:pt x="110" y="78"/>
                    <a:pt x="110" y="78"/>
                  </a:cubicBezTo>
                  <a:close/>
                  <a:moveTo>
                    <a:pt x="32" y="8"/>
                  </a:moveTo>
                  <a:cubicBezTo>
                    <a:pt x="28" y="7"/>
                    <a:pt x="25" y="5"/>
                    <a:pt x="22" y="3"/>
                  </a:cubicBezTo>
                  <a:cubicBezTo>
                    <a:pt x="23" y="16"/>
                    <a:pt x="15" y="26"/>
                    <a:pt x="7" y="31"/>
                  </a:cubicBezTo>
                  <a:cubicBezTo>
                    <a:pt x="11" y="33"/>
                    <a:pt x="15" y="35"/>
                    <a:pt x="18" y="37"/>
                  </a:cubicBezTo>
                  <a:cubicBezTo>
                    <a:pt x="27" y="32"/>
                    <a:pt x="35" y="20"/>
                    <a:pt x="32" y="8"/>
                  </a:cubicBezTo>
                  <a:close/>
                  <a:moveTo>
                    <a:pt x="9" y="8"/>
                  </a:moveTo>
                  <a:cubicBezTo>
                    <a:pt x="9" y="8"/>
                    <a:pt x="8" y="9"/>
                    <a:pt x="8" y="9"/>
                  </a:cubicBezTo>
                  <a:cubicBezTo>
                    <a:pt x="7" y="11"/>
                    <a:pt x="6" y="12"/>
                    <a:pt x="5" y="14"/>
                  </a:cubicBezTo>
                  <a:cubicBezTo>
                    <a:pt x="4" y="16"/>
                    <a:pt x="3" y="18"/>
                    <a:pt x="2" y="20"/>
                  </a:cubicBezTo>
                  <a:cubicBezTo>
                    <a:pt x="1" y="24"/>
                    <a:pt x="3" y="30"/>
                    <a:pt x="7" y="28"/>
                  </a:cubicBezTo>
                  <a:cubicBezTo>
                    <a:pt x="10" y="27"/>
                    <a:pt x="11" y="25"/>
                    <a:pt x="13" y="22"/>
                  </a:cubicBezTo>
                  <a:cubicBezTo>
                    <a:pt x="15" y="21"/>
                    <a:pt x="16" y="20"/>
                    <a:pt x="17" y="18"/>
                  </a:cubicBezTo>
                  <a:cubicBezTo>
                    <a:pt x="19" y="15"/>
                    <a:pt x="20" y="9"/>
                    <a:pt x="20" y="4"/>
                  </a:cubicBezTo>
                  <a:cubicBezTo>
                    <a:pt x="20" y="4"/>
                    <a:pt x="18" y="3"/>
                    <a:pt x="18" y="2"/>
                  </a:cubicBezTo>
                  <a:cubicBezTo>
                    <a:pt x="14" y="3"/>
                    <a:pt x="12" y="5"/>
                    <a:pt x="9" y="8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</p:grpSp>
      <p:grpSp>
        <p:nvGrpSpPr>
          <p:cNvPr id="24" name="PA_组合 33"/>
          <p:cNvGrpSpPr/>
          <p:nvPr>
            <p:custDataLst>
              <p:tags r:id="rId2"/>
            </p:custDataLst>
          </p:nvPr>
        </p:nvGrpSpPr>
        <p:grpSpPr bwMode="auto">
          <a:xfrm>
            <a:off x="4904734" y="5774235"/>
            <a:ext cx="2142906" cy="1128218"/>
            <a:chOff x="7394576" y="3627438"/>
            <a:chExt cx="1077913" cy="566738"/>
          </a:xfrm>
          <a:solidFill>
            <a:schemeClr val="tx1"/>
          </a:solidFill>
        </p:grpSpPr>
        <p:sp>
          <p:nvSpPr>
            <p:cNvPr id="25" name="Freeform 100"/>
            <p:cNvSpPr/>
            <p:nvPr/>
          </p:nvSpPr>
          <p:spPr bwMode="auto">
            <a:xfrm>
              <a:off x="8122380" y="3680704"/>
              <a:ext cx="97606" cy="17045"/>
            </a:xfrm>
            <a:custGeom>
              <a:avLst/>
              <a:gdLst>
                <a:gd name="T0" fmla="*/ 31 w 31"/>
                <a:gd name="T1" fmla="*/ 2 h 5"/>
                <a:gd name="T2" fmla="*/ 30 w 31"/>
                <a:gd name="T3" fmla="*/ 5 h 5"/>
                <a:gd name="T4" fmla="*/ 0 w 31"/>
                <a:gd name="T5" fmla="*/ 4 h 5"/>
                <a:gd name="T6" fmla="*/ 12 w 31"/>
                <a:gd name="T7" fmla="*/ 1 h 5"/>
                <a:gd name="T8" fmla="*/ 18 w 31"/>
                <a:gd name="T9" fmla="*/ 0 h 5"/>
                <a:gd name="T10" fmla="*/ 26 w 31"/>
                <a:gd name="T11" fmla="*/ 2 h 5"/>
                <a:gd name="T12" fmla="*/ 31 w 31"/>
                <a:gd name="T13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5">
                  <a:moveTo>
                    <a:pt x="31" y="2"/>
                  </a:moveTo>
                  <a:cubicBezTo>
                    <a:pt x="31" y="3"/>
                    <a:pt x="31" y="4"/>
                    <a:pt x="30" y="5"/>
                  </a:cubicBezTo>
                  <a:cubicBezTo>
                    <a:pt x="21" y="2"/>
                    <a:pt x="11" y="3"/>
                    <a:pt x="0" y="4"/>
                  </a:cubicBezTo>
                  <a:cubicBezTo>
                    <a:pt x="1" y="0"/>
                    <a:pt x="8" y="1"/>
                    <a:pt x="12" y="1"/>
                  </a:cubicBezTo>
                  <a:cubicBezTo>
                    <a:pt x="14" y="1"/>
                    <a:pt x="16" y="0"/>
                    <a:pt x="18" y="0"/>
                  </a:cubicBezTo>
                  <a:cubicBezTo>
                    <a:pt x="20" y="0"/>
                    <a:pt x="23" y="1"/>
                    <a:pt x="26" y="2"/>
                  </a:cubicBezTo>
                  <a:cubicBezTo>
                    <a:pt x="28" y="2"/>
                    <a:pt x="30" y="0"/>
                    <a:pt x="3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  <p:sp>
          <p:nvSpPr>
            <p:cNvPr id="26" name="Freeform 101"/>
            <p:cNvSpPr/>
            <p:nvPr/>
          </p:nvSpPr>
          <p:spPr bwMode="auto">
            <a:xfrm>
              <a:off x="8128745" y="3706271"/>
              <a:ext cx="91241" cy="17045"/>
            </a:xfrm>
            <a:custGeom>
              <a:avLst/>
              <a:gdLst>
                <a:gd name="T0" fmla="*/ 28 w 29"/>
                <a:gd name="T1" fmla="*/ 2 h 5"/>
                <a:gd name="T2" fmla="*/ 29 w 29"/>
                <a:gd name="T3" fmla="*/ 5 h 5"/>
                <a:gd name="T4" fmla="*/ 21 w 29"/>
                <a:gd name="T5" fmla="*/ 3 h 5"/>
                <a:gd name="T6" fmla="*/ 0 w 29"/>
                <a:gd name="T7" fmla="*/ 5 h 5"/>
                <a:gd name="T8" fmla="*/ 0 w 29"/>
                <a:gd name="T9" fmla="*/ 3 h 5"/>
                <a:gd name="T10" fmla="*/ 18 w 29"/>
                <a:gd name="T11" fmla="*/ 0 h 5"/>
                <a:gd name="T12" fmla="*/ 28 w 29"/>
                <a:gd name="T13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" h="5">
                  <a:moveTo>
                    <a:pt x="28" y="2"/>
                  </a:moveTo>
                  <a:cubicBezTo>
                    <a:pt x="28" y="2"/>
                    <a:pt x="29" y="3"/>
                    <a:pt x="29" y="5"/>
                  </a:cubicBezTo>
                  <a:cubicBezTo>
                    <a:pt x="26" y="5"/>
                    <a:pt x="23" y="3"/>
                    <a:pt x="21" y="3"/>
                  </a:cubicBezTo>
                  <a:cubicBezTo>
                    <a:pt x="13" y="2"/>
                    <a:pt x="7" y="3"/>
                    <a:pt x="0" y="5"/>
                  </a:cubicBezTo>
                  <a:cubicBezTo>
                    <a:pt x="0" y="4"/>
                    <a:pt x="0" y="3"/>
                    <a:pt x="0" y="3"/>
                  </a:cubicBezTo>
                  <a:cubicBezTo>
                    <a:pt x="0" y="0"/>
                    <a:pt x="13" y="0"/>
                    <a:pt x="18" y="0"/>
                  </a:cubicBezTo>
                  <a:cubicBezTo>
                    <a:pt x="22" y="1"/>
                    <a:pt x="24" y="1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  <p:sp>
          <p:nvSpPr>
            <p:cNvPr id="27" name="Freeform 102"/>
            <p:cNvSpPr/>
            <p:nvPr/>
          </p:nvSpPr>
          <p:spPr bwMode="auto">
            <a:xfrm>
              <a:off x="8145720" y="3885241"/>
              <a:ext cx="70023" cy="14913"/>
            </a:xfrm>
            <a:custGeom>
              <a:avLst/>
              <a:gdLst>
                <a:gd name="T0" fmla="*/ 21 w 22"/>
                <a:gd name="T1" fmla="*/ 1 h 5"/>
                <a:gd name="T2" fmla="*/ 22 w 22"/>
                <a:gd name="T3" fmla="*/ 3 h 5"/>
                <a:gd name="T4" fmla="*/ 20 w 22"/>
                <a:gd name="T5" fmla="*/ 5 h 5"/>
                <a:gd name="T6" fmla="*/ 0 w 22"/>
                <a:gd name="T7" fmla="*/ 3 h 5"/>
                <a:gd name="T8" fmla="*/ 5 w 22"/>
                <a:gd name="T9" fmla="*/ 1 h 5"/>
                <a:gd name="T10" fmla="*/ 21 w 22"/>
                <a:gd name="T11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5">
                  <a:moveTo>
                    <a:pt x="21" y="1"/>
                  </a:moveTo>
                  <a:cubicBezTo>
                    <a:pt x="21" y="2"/>
                    <a:pt x="22" y="2"/>
                    <a:pt x="22" y="3"/>
                  </a:cubicBezTo>
                  <a:cubicBezTo>
                    <a:pt x="22" y="4"/>
                    <a:pt x="21" y="4"/>
                    <a:pt x="20" y="5"/>
                  </a:cubicBezTo>
                  <a:cubicBezTo>
                    <a:pt x="15" y="2"/>
                    <a:pt x="5" y="4"/>
                    <a:pt x="0" y="3"/>
                  </a:cubicBezTo>
                  <a:cubicBezTo>
                    <a:pt x="0" y="0"/>
                    <a:pt x="4" y="1"/>
                    <a:pt x="5" y="1"/>
                  </a:cubicBezTo>
                  <a:cubicBezTo>
                    <a:pt x="9" y="0"/>
                    <a:pt x="17" y="2"/>
                    <a:pt x="2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  <p:sp>
          <p:nvSpPr>
            <p:cNvPr id="28" name="Freeform 103"/>
            <p:cNvSpPr/>
            <p:nvPr/>
          </p:nvSpPr>
          <p:spPr bwMode="auto">
            <a:xfrm>
              <a:off x="8145720" y="3900154"/>
              <a:ext cx="72144" cy="21306"/>
            </a:xfrm>
            <a:custGeom>
              <a:avLst/>
              <a:gdLst>
                <a:gd name="T0" fmla="*/ 22 w 23"/>
                <a:gd name="T1" fmla="*/ 3 h 7"/>
                <a:gd name="T2" fmla="*/ 22 w 23"/>
                <a:gd name="T3" fmla="*/ 7 h 7"/>
                <a:gd name="T4" fmla="*/ 8 w 23"/>
                <a:gd name="T5" fmla="*/ 4 h 7"/>
                <a:gd name="T6" fmla="*/ 0 w 23"/>
                <a:gd name="T7" fmla="*/ 3 h 7"/>
                <a:gd name="T8" fmla="*/ 22 w 2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7">
                  <a:moveTo>
                    <a:pt x="22" y="3"/>
                  </a:moveTo>
                  <a:cubicBezTo>
                    <a:pt x="23" y="4"/>
                    <a:pt x="22" y="6"/>
                    <a:pt x="22" y="7"/>
                  </a:cubicBezTo>
                  <a:cubicBezTo>
                    <a:pt x="18" y="6"/>
                    <a:pt x="13" y="5"/>
                    <a:pt x="8" y="4"/>
                  </a:cubicBezTo>
                  <a:cubicBezTo>
                    <a:pt x="5" y="4"/>
                    <a:pt x="0" y="6"/>
                    <a:pt x="0" y="3"/>
                  </a:cubicBezTo>
                  <a:cubicBezTo>
                    <a:pt x="6" y="0"/>
                    <a:pt x="13" y="4"/>
                    <a:pt x="22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  <p:sp>
          <p:nvSpPr>
            <p:cNvPr id="29" name="Freeform 104"/>
            <p:cNvSpPr/>
            <p:nvPr/>
          </p:nvSpPr>
          <p:spPr bwMode="auto">
            <a:xfrm>
              <a:off x="8141476" y="4072733"/>
              <a:ext cx="78510" cy="19175"/>
            </a:xfrm>
            <a:custGeom>
              <a:avLst/>
              <a:gdLst>
                <a:gd name="T0" fmla="*/ 23 w 25"/>
                <a:gd name="T1" fmla="*/ 2 h 6"/>
                <a:gd name="T2" fmla="*/ 22 w 25"/>
                <a:gd name="T3" fmla="*/ 6 h 6"/>
                <a:gd name="T4" fmla="*/ 20 w 25"/>
                <a:gd name="T5" fmla="*/ 5 h 6"/>
                <a:gd name="T6" fmla="*/ 0 w 25"/>
                <a:gd name="T7" fmla="*/ 4 h 6"/>
                <a:gd name="T8" fmla="*/ 13 w 25"/>
                <a:gd name="T9" fmla="*/ 2 h 6"/>
                <a:gd name="T10" fmla="*/ 23 w 25"/>
                <a:gd name="T11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" h="6">
                  <a:moveTo>
                    <a:pt x="23" y="2"/>
                  </a:moveTo>
                  <a:cubicBezTo>
                    <a:pt x="25" y="3"/>
                    <a:pt x="25" y="6"/>
                    <a:pt x="22" y="6"/>
                  </a:cubicBezTo>
                  <a:cubicBezTo>
                    <a:pt x="22" y="6"/>
                    <a:pt x="21" y="6"/>
                    <a:pt x="20" y="5"/>
                  </a:cubicBezTo>
                  <a:cubicBezTo>
                    <a:pt x="15" y="4"/>
                    <a:pt x="5" y="5"/>
                    <a:pt x="0" y="4"/>
                  </a:cubicBezTo>
                  <a:cubicBezTo>
                    <a:pt x="3" y="0"/>
                    <a:pt x="10" y="2"/>
                    <a:pt x="13" y="2"/>
                  </a:cubicBezTo>
                  <a:cubicBezTo>
                    <a:pt x="18" y="2"/>
                    <a:pt x="19" y="3"/>
                    <a:pt x="2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  <p:sp>
          <p:nvSpPr>
            <p:cNvPr id="30" name="Freeform 105"/>
            <p:cNvSpPr/>
            <p:nvPr/>
          </p:nvSpPr>
          <p:spPr bwMode="auto">
            <a:xfrm>
              <a:off x="8139355" y="4098300"/>
              <a:ext cx="80631" cy="23436"/>
            </a:xfrm>
            <a:custGeom>
              <a:avLst/>
              <a:gdLst>
                <a:gd name="T0" fmla="*/ 25 w 26"/>
                <a:gd name="T1" fmla="*/ 1 h 7"/>
                <a:gd name="T2" fmla="*/ 26 w 26"/>
                <a:gd name="T3" fmla="*/ 4 h 7"/>
                <a:gd name="T4" fmla="*/ 20 w 26"/>
                <a:gd name="T5" fmla="*/ 5 h 7"/>
                <a:gd name="T6" fmla="*/ 5 w 26"/>
                <a:gd name="T7" fmla="*/ 4 h 7"/>
                <a:gd name="T8" fmla="*/ 0 w 26"/>
                <a:gd name="T9" fmla="*/ 3 h 7"/>
                <a:gd name="T10" fmla="*/ 25 w 26"/>
                <a:gd name="T11" fmla="*/ 1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" h="7">
                  <a:moveTo>
                    <a:pt x="25" y="1"/>
                  </a:moveTo>
                  <a:cubicBezTo>
                    <a:pt x="25" y="2"/>
                    <a:pt x="26" y="3"/>
                    <a:pt x="26" y="4"/>
                  </a:cubicBezTo>
                  <a:cubicBezTo>
                    <a:pt x="25" y="7"/>
                    <a:pt x="23" y="6"/>
                    <a:pt x="20" y="5"/>
                  </a:cubicBezTo>
                  <a:cubicBezTo>
                    <a:pt x="16" y="5"/>
                    <a:pt x="10" y="4"/>
                    <a:pt x="5" y="4"/>
                  </a:cubicBezTo>
                  <a:cubicBezTo>
                    <a:pt x="3" y="4"/>
                    <a:pt x="1" y="5"/>
                    <a:pt x="0" y="3"/>
                  </a:cubicBezTo>
                  <a:cubicBezTo>
                    <a:pt x="6" y="0"/>
                    <a:pt x="17" y="5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  <p:sp>
          <p:nvSpPr>
            <p:cNvPr id="38" name="Freeform 106"/>
            <p:cNvSpPr>
              <a:spLocks noEditPoints="1"/>
            </p:cNvSpPr>
            <p:nvPr/>
          </p:nvSpPr>
          <p:spPr bwMode="auto">
            <a:xfrm>
              <a:off x="7394576" y="3627438"/>
              <a:ext cx="1077913" cy="566738"/>
            </a:xfrm>
            <a:custGeom>
              <a:avLst/>
              <a:gdLst>
                <a:gd name="T0" fmla="*/ 114 w 342"/>
                <a:gd name="T1" fmla="*/ 19 h 179"/>
                <a:gd name="T2" fmla="*/ 194 w 342"/>
                <a:gd name="T3" fmla="*/ 30 h 179"/>
                <a:gd name="T4" fmla="*/ 265 w 342"/>
                <a:gd name="T5" fmla="*/ 19 h 179"/>
                <a:gd name="T6" fmla="*/ 335 w 342"/>
                <a:gd name="T7" fmla="*/ 144 h 179"/>
                <a:gd name="T8" fmla="*/ 288 w 342"/>
                <a:gd name="T9" fmla="*/ 167 h 179"/>
                <a:gd name="T10" fmla="*/ 235 w 342"/>
                <a:gd name="T11" fmla="*/ 178 h 179"/>
                <a:gd name="T12" fmla="*/ 173 w 342"/>
                <a:gd name="T13" fmla="*/ 172 h 179"/>
                <a:gd name="T14" fmla="*/ 112 w 342"/>
                <a:gd name="T15" fmla="*/ 168 h 179"/>
                <a:gd name="T16" fmla="*/ 43 w 342"/>
                <a:gd name="T17" fmla="*/ 169 h 179"/>
                <a:gd name="T18" fmla="*/ 52 w 342"/>
                <a:gd name="T19" fmla="*/ 47 h 179"/>
                <a:gd name="T20" fmla="*/ 264 w 342"/>
                <a:gd name="T21" fmla="*/ 132 h 179"/>
                <a:gd name="T22" fmla="*/ 229 w 342"/>
                <a:gd name="T23" fmla="*/ 10 h 179"/>
                <a:gd name="T24" fmla="*/ 246 w 342"/>
                <a:gd name="T25" fmla="*/ 177 h 179"/>
                <a:gd name="T26" fmla="*/ 224 w 342"/>
                <a:gd name="T27" fmla="*/ 168 h 179"/>
                <a:gd name="T28" fmla="*/ 225 w 342"/>
                <a:gd name="T29" fmla="*/ 11 h 179"/>
                <a:gd name="T30" fmla="*/ 134 w 342"/>
                <a:gd name="T31" fmla="*/ 20 h 179"/>
                <a:gd name="T32" fmla="*/ 98 w 342"/>
                <a:gd name="T33" fmla="*/ 49 h 179"/>
                <a:gd name="T34" fmla="*/ 112 w 342"/>
                <a:gd name="T35" fmla="*/ 165 h 179"/>
                <a:gd name="T36" fmla="*/ 111 w 342"/>
                <a:gd name="T37" fmla="*/ 24 h 179"/>
                <a:gd name="T38" fmla="*/ 195 w 342"/>
                <a:gd name="T39" fmla="*/ 57 h 179"/>
                <a:gd name="T40" fmla="*/ 154 w 342"/>
                <a:gd name="T41" fmla="*/ 34 h 179"/>
                <a:gd name="T42" fmla="*/ 156 w 342"/>
                <a:gd name="T43" fmla="*/ 142 h 179"/>
                <a:gd name="T44" fmla="*/ 114 w 342"/>
                <a:gd name="T45" fmla="*/ 39 h 179"/>
                <a:gd name="T46" fmla="*/ 52 w 342"/>
                <a:gd name="T47" fmla="*/ 50 h 179"/>
                <a:gd name="T48" fmla="*/ 15 w 342"/>
                <a:gd name="T49" fmla="*/ 153 h 179"/>
                <a:gd name="T50" fmla="*/ 75 w 342"/>
                <a:gd name="T51" fmla="*/ 45 h 179"/>
                <a:gd name="T52" fmla="*/ 221 w 342"/>
                <a:gd name="T53" fmla="*/ 51 h 179"/>
                <a:gd name="T54" fmla="*/ 221 w 342"/>
                <a:gd name="T55" fmla="*/ 170 h 179"/>
                <a:gd name="T56" fmla="*/ 69 w 342"/>
                <a:gd name="T57" fmla="*/ 85 h 179"/>
                <a:gd name="T58" fmla="*/ 82 w 342"/>
                <a:gd name="T59" fmla="*/ 58 h 179"/>
                <a:gd name="T60" fmla="*/ 72 w 342"/>
                <a:gd name="T61" fmla="*/ 74 h 179"/>
                <a:gd name="T62" fmla="*/ 63 w 342"/>
                <a:gd name="T63" fmla="*/ 93 h 179"/>
                <a:gd name="T64" fmla="*/ 45 w 342"/>
                <a:gd name="T65" fmla="*/ 133 h 179"/>
                <a:gd name="T66" fmla="*/ 50 w 342"/>
                <a:gd name="T67" fmla="*/ 131 h 179"/>
                <a:gd name="T68" fmla="*/ 114 w 342"/>
                <a:gd name="T69" fmla="*/ 51 h 179"/>
                <a:gd name="T70" fmla="*/ 153 w 342"/>
                <a:gd name="T71" fmla="*/ 110 h 179"/>
                <a:gd name="T72" fmla="*/ 198 w 342"/>
                <a:gd name="T73" fmla="*/ 165 h 179"/>
                <a:gd name="T74" fmla="*/ 279 w 342"/>
                <a:gd name="T75" fmla="*/ 76 h 179"/>
                <a:gd name="T76" fmla="*/ 267 w 342"/>
                <a:gd name="T77" fmla="*/ 63 h 179"/>
                <a:gd name="T78" fmla="*/ 76 w 342"/>
                <a:gd name="T79" fmla="*/ 57 h 179"/>
                <a:gd name="T80" fmla="*/ 85 w 342"/>
                <a:gd name="T81" fmla="*/ 61 h 179"/>
                <a:gd name="T82" fmla="*/ 107 w 342"/>
                <a:gd name="T83" fmla="*/ 167 h 179"/>
                <a:gd name="T84" fmla="*/ 93 w 342"/>
                <a:gd name="T85" fmla="*/ 64 h 179"/>
                <a:gd name="T86" fmla="*/ 265 w 342"/>
                <a:gd name="T87" fmla="*/ 103 h 179"/>
                <a:gd name="T88" fmla="*/ 306 w 342"/>
                <a:gd name="T89" fmla="*/ 169 h 179"/>
                <a:gd name="T90" fmla="*/ 265 w 342"/>
                <a:gd name="T91" fmla="*/ 73 h 179"/>
                <a:gd name="T92" fmla="*/ 300 w 342"/>
                <a:gd name="T93" fmla="*/ 78 h 179"/>
                <a:gd name="T94" fmla="*/ 278 w 342"/>
                <a:gd name="T95" fmla="*/ 96 h 179"/>
                <a:gd name="T96" fmla="*/ 64 w 342"/>
                <a:gd name="T97" fmla="*/ 105 h 179"/>
                <a:gd name="T98" fmla="*/ 71 w 342"/>
                <a:gd name="T99" fmla="*/ 123 h 179"/>
                <a:gd name="T100" fmla="*/ 280 w 342"/>
                <a:gd name="T101" fmla="*/ 100 h 179"/>
                <a:gd name="T102" fmla="*/ 52 w 342"/>
                <a:gd name="T103" fmla="*/ 111 h 179"/>
                <a:gd name="T104" fmla="*/ 66 w 342"/>
                <a:gd name="T105" fmla="*/ 118 h 179"/>
                <a:gd name="T106" fmla="*/ 323 w 342"/>
                <a:gd name="T107" fmla="*/ 125 h 179"/>
                <a:gd name="T108" fmla="*/ 37 w 342"/>
                <a:gd name="T109" fmla="*/ 140 h 179"/>
                <a:gd name="T110" fmla="*/ 332 w 342"/>
                <a:gd name="T111" fmla="*/ 153 h 179"/>
                <a:gd name="T112" fmla="*/ 153 w 342"/>
                <a:gd name="T113" fmla="*/ 156 h 179"/>
                <a:gd name="T114" fmla="*/ 34 w 342"/>
                <a:gd name="T115" fmla="*/ 149 h 179"/>
                <a:gd name="T116" fmla="*/ 339 w 342"/>
                <a:gd name="T117" fmla="*/ 162 h 179"/>
                <a:gd name="T118" fmla="*/ 115 w 342"/>
                <a:gd name="T119" fmla="*/ 166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42" h="179">
                  <a:moveTo>
                    <a:pt x="79" y="39"/>
                  </a:moveTo>
                  <a:cubicBezTo>
                    <a:pt x="80" y="39"/>
                    <a:pt x="82" y="40"/>
                    <a:pt x="83" y="40"/>
                  </a:cubicBezTo>
                  <a:cubicBezTo>
                    <a:pt x="84" y="37"/>
                    <a:pt x="83" y="32"/>
                    <a:pt x="85" y="30"/>
                  </a:cubicBezTo>
                  <a:cubicBezTo>
                    <a:pt x="92" y="28"/>
                    <a:pt x="99" y="28"/>
                    <a:pt x="106" y="24"/>
                  </a:cubicBezTo>
                  <a:cubicBezTo>
                    <a:pt x="108" y="23"/>
                    <a:pt x="110" y="22"/>
                    <a:pt x="111" y="21"/>
                  </a:cubicBezTo>
                  <a:cubicBezTo>
                    <a:pt x="112" y="21"/>
                    <a:pt x="112" y="20"/>
                    <a:pt x="113" y="21"/>
                  </a:cubicBezTo>
                  <a:cubicBezTo>
                    <a:pt x="113" y="20"/>
                    <a:pt x="114" y="20"/>
                    <a:pt x="114" y="19"/>
                  </a:cubicBezTo>
                  <a:cubicBezTo>
                    <a:pt x="120" y="18"/>
                    <a:pt x="126" y="17"/>
                    <a:pt x="131" y="17"/>
                  </a:cubicBezTo>
                  <a:cubicBezTo>
                    <a:pt x="136" y="17"/>
                    <a:pt x="140" y="18"/>
                    <a:pt x="145" y="19"/>
                  </a:cubicBezTo>
                  <a:cubicBezTo>
                    <a:pt x="147" y="20"/>
                    <a:pt x="150" y="20"/>
                    <a:pt x="152" y="23"/>
                  </a:cubicBezTo>
                  <a:cubicBezTo>
                    <a:pt x="153" y="25"/>
                    <a:pt x="153" y="26"/>
                    <a:pt x="153" y="28"/>
                  </a:cubicBezTo>
                  <a:cubicBezTo>
                    <a:pt x="155" y="28"/>
                    <a:pt x="157" y="27"/>
                    <a:pt x="160" y="26"/>
                  </a:cubicBezTo>
                  <a:cubicBezTo>
                    <a:pt x="164" y="26"/>
                    <a:pt x="170" y="28"/>
                    <a:pt x="176" y="28"/>
                  </a:cubicBezTo>
                  <a:cubicBezTo>
                    <a:pt x="182" y="29"/>
                    <a:pt x="190" y="26"/>
                    <a:pt x="194" y="30"/>
                  </a:cubicBezTo>
                  <a:cubicBezTo>
                    <a:pt x="196" y="32"/>
                    <a:pt x="198" y="37"/>
                    <a:pt x="198" y="41"/>
                  </a:cubicBezTo>
                  <a:cubicBezTo>
                    <a:pt x="199" y="43"/>
                    <a:pt x="198" y="45"/>
                    <a:pt x="198" y="47"/>
                  </a:cubicBezTo>
                  <a:cubicBezTo>
                    <a:pt x="201" y="47"/>
                    <a:pt x="203" y="45"/>
                    <a:pt x="205" y="45"/>
                  </a:cubicBezTo>
                  <a:cubicBezTo>
                    <a:pt x="207" y="34"/>
                    <a:pt x="204" y="22"/>
                    <a:pt x="207" y="15"/>
                  </a:cubicBezTo>
                  <a:cubicBezTo>
                    <a:pt x="214" y="14"/>
                    <a:pt x="221" y="10"/>
                    <a:pt x="228" y="7"/>
                  </a:cubicBezTo>
                  <a:cubicBezTo>
                    <a:pt x="237" y="0"/>
                    <a:pt x="250" y="1"/>
                    <a:pt x="260" y="4"/>
                  </a:cubicBezTo>
                  <a:cubicBezTo>
                    <a:pt x="265" y="6"/>
                    <a:pt x="264" y="12"/>
                    <a:pt x="265" y="19"/>
                  </a:cubicBezTo>
                  <a:cubicBezTo>
                    <a:pt x="266" y="31"/>
                    <a:pt x="266" y="47"/>
                    <a:pt x="265" y="59"/>
                  </a:cubicBezTo>
                  <a:cubicBezTo>
                    <a:pt x="271" y="54"/>
                    <a:pt x="281" y="50"/>
                    <a:pt x="291" y="52"/>
                  </a:cubicBezTo>
                  <a:cubicBezTo>
                    <a:pt x="293" y="56"/>
                    <a:pt x="294" y="60"/>
                    <a:pt x="296" y="64"/>
                  </a:cubicBezTo>
                  <a:cubicBezTo>
                    <a:pt x="297" y="66"/>
                    <a:pt x="298" y="68"/>
                    <a:pt x="299" y="70"/>
                  </a:cubicBezTo>
                  <a:cubicBezTo>
                    <a:pt x="302" y="80"/>
                    <a:pt x="309" y="89"/>
                    <a:pt x="313" y="99"/>
                  </a:cubicBezTo>
                  <a:cubicBezTo>
                    <a:pt x="314" y="101"/>
                    <a:pt x="316" y="103"/>
                    <a:pt x="317" y="106"/>
                  </a:cubicBezTo>
                  <a:cubicBezTo>
                    <a:pt x="323" y="118"/>
                    <a:pt x="329" y="132"/>
                    <a:pt x="335" y="144"/>
                  </a:cubicBezTo>
                  <a:cubicBezTo>
                    <a:pt x="336" y="145"/>
                    <a:pt x="336" y="146"/>
                    <a:pt x="337" y="147"/>
                  </a:cubicBezTo>
                  <a:cubicBezTo>
                    <a:pt x="337" y="148"/>
                    <a:pt x="337" y="148"/>
                    <a:pt x="337" y="148"/>
                  </a:cubicBezTo>
                  <a:cubicBezTo>
                    <a:pt x="339" y="151"/>
                    <a:pt x="340" y="155"/>
                    <a:pt x="342" y="158"/>
                  </a:cubicBezTo>
                  <a:cubicBezTo>
                    <a:pt x="342" y="165"/>
                    <a:pt x="335" y="174"/>
                    <a:pt x="327" y="175"/>
                  </a:cubicBezTo>
                  <a:cubicBezTo>
                    <a:pt x="321" y="176"/>
                    <a:pt x="316" y="176"/>
                    <a:pt x="311" y="174"/>
                  </a:cubicBezTo>
                  <a:cubicBezTo>
                    <a:pt x="308" y="173"/>
                    <a:pt x="306" y="172"/>
                    <a:pt x="303" y="172"/>
                  </a:cubicBezTo>
                  <a:cubicBezTo>
                    <a:pt x="299" y="170"/>
                    <a:pt x="293" y="169"/>
                    <a:pt x="288" y="167"/>
                  </a:cubicBezTo>
                  <a:cubicBezTo>
                    <a:pt x="285" y="167"/>
                    <a:pt x="282" y="165"/>
                    <a:pt x="281" y="164"/>
                  </a:cubicBezTo>
                  <a:cubicBezTo>
                    <a:pt x="280" y="163"/>
                    <a:pt x="279" y="158"/>
                    <a:pt x="278" y="156"/>
                  </a:cubicBezTo>
                  <a:cubicBezTo>
                    <a:pt x="277" y="153"/>
                    <a:pt x="275" y="150"/>
                    <a:pt x="274" y="148"/>
                  </a:cubicBezTo>
                  <a:cubicBezTo>
                    <a:pt x="272" y="142"/>
                    <a:pt x="269" y="137"/>
                    <a:pt x="267" y="132"/>
                  </a:cubicBezTo>
                  <a:cubicBezTo>
                    <a:pt x="266" y="141"/>
                    <a:pt x="266" y="156"/>
                    <a:pt x="267" y="168"/>
                  </a:cubicBezTo>
                  <a:cubicBezTo>
                    <a:pt x="267" y="178"/>
                    <a:pt x="255" y="179"/>
                    <a:pt x="247" y="179"/>
                  </a:cubicBezTo>
                  <a:cubicBezTo>
                    <a:pt x="243" y="179"/>
                    <a:pt x="239" y="178"/>
                    <a:pt x="235" y="178"/>
                  </a:cubicBezTo>
                  <a:cubicBezTo>
                    <a:pt x="232" y="176"/>
                    <a:pt x="227" y="171"/>
                    <a:pt x="222" y="172"/>
                  </a:cubicBezTo>
                  <a:cubicBezTo>
                    <a:pt x="220" y="172"/>
                    <a:pt x="219" y="174"/>
                    <a:pt x="217" y="174"/>
                  </a:cubicBezTo>
                  <a:cubicBezTo>
                    <a:pt x="212" y="175"/>
                    <a:pt x="208" y="175"/>
                    <a:pt x="205" y="171"/>
                  </a:cubicBezTo>
                  <a:cubicBezTo>
                    <a:pt x="203" y="171"/>
                    <a:pt x="200" y="170"/>
                    <a:pt x="198" y="168"/>
                  </a:cubicBezTo>
                  <a:cubicBezTo>
                    <a:pt x="195" y="168"/>
                    <a:pt x="194" y="170"/>
                    <a:pt x="193" y="171"/>
                  </a:cubicBezTo>
                  <a:cubicBezTo>
                    <a:pt x="190" y="173"/>
                    <a:pt x="186" y="172"/>
                    <a:pt x="182" y="172"/>
                  </a:cubicBezTo>
                  <a:cubicBezTo>
                    <a:pt x="179" y="172"/>
                    <a:pt x="176" y="172"/>
                    <a:pt x="173" y="172"/>
                  </a:cubicBezTo>
                  <a:cubicBezTo>
                    <a:pt x="169" y="172"/>
                    <a:pt x="165" y="170"/>
                    <a:pt x="161" y="171"/>
                  </a:cubicBezTo>
                  <a:cubicBezTo>
                    <a:pt x="158" y="170"/>
                    <a:pt x="156" y="170"/>
                    <a:pt x="154" y="169"/>
                  </a:cubicBezTo>
                  <a:cubicBezTo>
                    <a:pt x="151" y="172"/>
                    <a:pt x="140" y="173"/>
                    <a:pt x="138" y="172"/>
                  </a:cubicBezTo>
                  <a:cubicBezTo>
                    <a:pt x="137" y="172"/>
                    <a:pt x="138" y="173"/>
                    <a:pt x="137" y="173"/>
                  </a:cubicBezTo>
                  <a:cubicBezTo>
                    <a:pt x="134" y="171"/>
                    <a:pt x="122" y="171"/>
                    <a:pt x="115" y="169"/>
                  </a:cubicBezTo>
                  <a:cubicBezTo>
                    <a:pt x="114" y="169"/>
                    <a:pt x="114" y="172"/>
                    <a:pt x="113" y="171"/>
                  </a:cubicBezTo>
                  <a:cubicBezTo>
                    <a:pt x="112" y="171"/>
                    <a:pt x="112" y="170"/>
                    <a:pt x="112" y="168"/>
                  </a:cubicBezTo>
                  <a:cubicBezTo>
                    <a:pt x="111" y="170"/>
                    <a:pt x="109" y="171"/>
                    <a:pt x="109" y="171"/>
                  </a:cubicBezTo>
                  <a:cubicBezTo>
                    <a:pt x="102" y="171"/>
                    <a:pt x="94" y="173"/>
                    <a:pt x="86" y="170"/>
                  </a:cubicBezTo>
                  <a:cubicBezTo>
                    <a:pt x="81" y="165"/>
                    <a:pt x="75" y="160"/>
                    <a:pt x="68" y="157"/>
                  </a:cubicBezTo>
                  <a:cubicBezTo>
                    <a:pt x="69" y="144"/>
                    <a:pt x="69" y="131"/>
                    <a:pt x="70" y="117"/>
                  </a:cubicBezTo>
                  <a:cubicBezTo>
                    <a:pt x="65" y="128"/>
                    <a:pt x="60" y="139"/>
                    <a:pt x="55" y="150"/>
                  </a:cubicBezTo>
                  <a:cubicBezTo>
                    <a:pt x="53" y="155"/>
                    <a:pt x="51" y="162"/>
                    <a:pt x="48" y="167"/>
                  </a:cubicBezTo>
                  <a:cubicBezTo>
                    <a:pt x="46" y="169"/>
                    <a:pt x="45" y="167"/>
                    <a:pt x="43" y="169"/>
                  </a:cubicBezTo>
                  <a:cubicBezTo>
                    <a:pt x="38" y="167"/>
                    <a:pt x="31" y="166"/>
                    <a:pt x="28" y="161"/>
                  </a:cubicBezTo>
                  <a:cubicBezTo>
                    <a:pt x="19" y="157"/>
                    <a:pt x="9" y="153"/>
                    <a:pt x="0" y="150"/>
                  </a:cubicBezTo>
                  <a:cubicBezTo>
                    <a:pt x="0" y="149"/>
                    <a:pt x="1" y="147"/>
                    <a:pt x="0" y="147"/>
                  </a:cubicBezTo>
                  <a:cubicBezTo>
                    <a:pt x="7" y="132"/>
                    <a:pt x="15" y="118"/>
                    <a:pt x="22" y="104"/>
                  </a:cubicBezTo>
                  <a:cubicBezTo>
                    <a:pt x="22" y="98"/>
                    <a:pt x="26" y="94"/>
                    <a:pt x="28" y="89"/>
                  </a:cubicBezTo>
                  <a:cubicBezTo>
                    <a:pt x="32" y="79"/>
                    <a:pt x="37" y="72"/>
                    <a:pt x="41" y="63"/>
                  </a:cubicBezTo>
                  <a:cubicBezTo>
                    <a:pt x="43" y="59"/>
                    <a:pt x="48" y="49"/>
                    <a:pt x="52" y="47"/>
                  </a:cubicBezTo>
                  <a:cubicBezTo>
                    <a:pt x="54" y="45"/>
                    <a:pt x="59" y="44"/>
                    <a:pt x="62" y="44"/>
                  </a:cubicBezTo>
                  <a:cubicBezTo>
                    <a:pt x="64" y="43"/>
                    <a:pt x="66" y="43"/>
                    <a:pt x="68" y="42"/>
                  </a:cubicBezTo>
                  <a:cubicBezTo>
                    <a:pt x="72" y="41"/>
                    <a:pt x="76" y="42"/>
                    <a:pt x="79" y="39"/>
                  </a:cubicBezTo>
                  <a:close/>
                  <a:moveTo>
                    <a:pt x="246" y="177"/>
                  </a:moveTo>
                  <a:cubicBezTo>
                    <a:pt x="252" y="177"/>
                    <a:pt x="262" y="175"/>
                    <a:pt x="264" y="171"/>
                  </a:cubicBezTo>
                  <a:cubicBezTo>
                    <a:pt x="264" y="169"/>
                    <a:pt x="264" y="164"/>
                    <a:pt x="264" y="161"/>
                  </a:cubicBezTo>
                  <a:cubicBezTo>
                    <a:pt x="264" y="153"/>
                    <a:pt x="264" y="141"/>
                    <a:pt x="264" y="132"/>
                  </a:cubicBezTo>
                  <a:cubicBezTo>
                    <a:pt x="264" y="127"/>
                    <a:pt x="263" y="121"/>
                    <a:pt x="263" y="115"/>
                  </a:cubicBezTo>
                  <a:cubicBezTo>
                    <a:pt x="263" y="103"/>
                    <a:pt x="262" y="92"/>
                    <a:pt x="262" y="80"/>
                  </a:cubicBezTo>
                  <a:cubicBezTo>
                    <a:pt x="263" y="53"/>
                    <a:pt x="264" y="32"/>
                    <a:pt x="262" y="10"/>
                  </a:cubicBezTo>
                  <a:cubicBezTo>
                    <a:pt x="261" y="10"/>
                    <a:pt x="261" y="8"/>
                    <a:pt x="261" y="8"/>
                  </a:cubicBezTo>
                  <a:cubicBezTo>
                    <a:pt x="257" y="5"/>
                    <a:pt x="253" y="5"/>
                    <a:pt x="249" y="5"/>
                  </a:cubicBezTo>
                  <a:cubicBezTo>
                    <a:pt x="246" y="4"/>
                    <a:pt x="243" y="4"/>
                    <a:pt x="241" y="4"/>
                  </a:cubicBezTo>
                  <a:cubicBezTo>
                    <a:pt x="237" y="5"/>
                    <a:pt x="230" y="6"/>
                    <a:pt x="229" y="10"/>
                  </a:cubicBezTo>
                  <a:cubicBezTo>
                    <a:pt x="227" y="15"/>
                    <a:pt x="229" y="27"/>
                    <a:pt x="229" y="32"/>
                  </a:cubicBezTo>
                  <a:cubicBezTo>
                    <a:pt x="229" y="38"/>
                    <a:pt x="229" y="45"/>
                    <a:pt x="230" y="52"/>
                  </a:cubicBezTo>
                  <a:cubicBezTo>
                    <a:pt x="231" y="60"/>
                    <a:pt x="233" y="69"/>
                    <a:pt x="233" y="79"/>
                  </a:cubicBezTo>
                  <a:cubicBezTo>
                    <a:pt x="233" y="94"/>
                    <a:pt x="234" y="112"/>
                    <a:pt x="233" y="128"/>
                  </a:cubicBezTo>
                  <a:cubicBezTo>
                    <a:pt x="232" y="131"/>
                    <a:pt x="233" y="133"/>
                    <a:pt x="233" y="137"/>
                  </a:cubicBezTo>
                  <a:cubicBezTo>
                    <a:pt x="233" y="149"/>
                    <a:pt x="232" y="161"/>
                    <a:pt x="231" y="173"/>
                  </a:cubicBezTo>
                  <a:cubicBezTo>
                    <a:pt x="235" y="175"/>
                    <a:pt x="240" y="177"/>
                    <a:pt x="246" y="177"/>
                  </a:cubicBezTo>
                  <a:close/>
                  <a:moveTo>
                    <a:pt x="208" y="19"/>
                  </a:moveTo>
                  <a:cubicBezTo>
                    <a:pt x="208" y="28"/>
                    <a:pt x="208" y="39"/>
                    <a:pt x="208" y="45"/>
                  </a:cubicBezTo>
                  <a:cubicBezTo>
                    <a:pt x="212" y="46"/>
                    <a:pt x="218" y="47"/>
                    <a:pt x="222" y="48"/>
                  </a:cubicBezTo>
                  <a:cubicBezTo>
                    <a:pt x="222" y="49"/>
                    <a:pt x="223" y="49"/>
                    <a:pt x="224" y="50"/>
                  </a:cubicBezTo>
                  <a:cubicBezTo>
                    <a:pt x="225" y="55"/>
                    <a:pt x="224" y="62"/>
                    <a:pt x="224" y="68"/>
                  </a:cubicBezTo>
                  <a:cubicBezTo>
                    <a:pt x="224" y="85"/>
                    <a:pt x="226" y="104"/>
                    <a:pt x="225" y="123"/>
                  </a:cubicBezTo>
                  <a:cubicBezTo>
                    <a:pt x="225" y="137"/>
                    <a:pt x="225" y="151"/>
                    <a:pt x="224" y="168"/>
                  </a:cubicBezTo>
                  <a:cubicBezTo>
                    <a:pt x="226" y="169"/>
                    <a:pt x="226" y="170"/>
                    <a:pt x="229" y="171"/>
                  </a:cubicBezTo>
                  <a:cubicBezTo>
                    <a:pt x="231" y="152"/>
                    <a:pt x="230" y="134"/>
                    <a:pt x="230" y="111"/>
                  </a:cubicBezTo>
                  <a:cubicBezTo>
                    <a:pt x="230" y="108"/>
                    <a:pt x="231" y="105"/>
                    <a:pt x="231" y="102"/>
                  </a:cubicBezTo>
                  <a:cubicBezTo>
                    <a:pt x="231" y="94"/>
                    <a:pt x="231" y="85"/>
                    <a:pt x="231" y="77"/>
                  </a:cubicBezTo>
                  <a:cubicBezTo>
                    <a:pt x="230" y="68"/>
                    <a:pt x="228" y="58"/>
                    <a:pt x="228" y="48"/>
                  </a:cubicBezTo>
                  <a:cubicBezTo>
                    <a:pt x="227" y="38"/>
                    <a:pt x="227" y="29"/>
                    <a:pt x="226" y="19"/>
                  </a:cubicBezTo>
                  <a:cubicBezTo>
                    <a:pt x="226" y="16"/>
                    <a:pt x="227" y="14"/>
                    <a:pt x="225" y="11"/>
                  </a:cubicBezTo>
                  <a:cubicBezTo>
                    <a:pt x="219" y="14"/>
                    <a:pt x="214" y="16"/>
                    <a:pt x="208" y="19"/>
                  </a:cubicBezTo>
                  <a:close/>
                  <a:moveTo>
                    <a:pt x="123" y="38"/>
                  </a:moveTo>
                  <a:cubicBezTo>
                    <a:pt x="128" y="39"/>
                    <a:pt x="132" y="40"/>
                    <a:pt x="137" y="40"/>
                  </a:cubicBezTo>
                  <a:cubicBezTo>
                    <a:pt x="140" y="40"/>
                    <a:pt x="145" y="39"/>
                    <a:pt x="146" y="39"/>
                  </a:cubicBezTo>
                  <a:cubicBezTo>
                    <a:pt x="147" y="39"/>
                    <a:pt x="149" y="38"/>
                    <a:pt x="150" y="37"/>
                  </a:cubicBezTo>
                  <a:cubicBezTo>
                    <a:pt x="150" y="32"/>
                    <a:pt x="150" y="27"/>
                    <a:pt x="149" y="23"/>
                  </a:cubicBezTo>
                  <a:cubicBezTo>
                    <a:pt x="145" y="22"/>
                    <a:pt x="140" y="20"/>
                    <a:pt x="134" y="20"/>
                  </a:cubicBezTo>
                  <a:cubicBezTo>
                    <a:pt x="128" y="20"/>
                    <a:pt x="117" y="20"/>
                    <a:pt x="115" y="23"/>
                  </a:cubicBezTo>
                  <a:cubicBezTo>
                    <a:pt x="113" y="25"/>
                    <a:pt x="114" y="28"/>
                    <a:pt x="114" y="31"/>
                  </a:cubicBezTo>
                  <a:cubicBezTo>
                    <a:pt x="114" y="34"/>
                    <a:pt x="113" y="36"/>
                    <a:pt x="114" y="38"/>
                  </a:cubicBezTo>
                  <a:cubicBezTo>
                    <a:pt x="116" y="35"/>
                    <a:pt x="120" y="38"/>
                    <a:pt x="123" y="38"/>
                  </a:cubicBezTo>
                  <a:close/>
                  <a:moveTo>
                    <a:pt x="86" y="34"/>
                  </a:moveTo>
                  <a:cubicBezTo>
                    <a:pt x="86" y="36"/>
                    <a:pt x="85" y="39"/>
                    <a:pt x="85" y="41"/>
                  </a:cubicBezTo>
                  <a:cubicBezTo>
                    <a:pt x="90" y="42"/>
                    <a:pt x="94" y="46"/>
                    <a:pt x="98" y="49"/>
                  </a:cubicBezTo>
                  <a:cubicBezTo>
                    <a:pt x="99" y="52"/>
                    <a:pt x="96" y="57"/>
                    <a:pt x="95" y="61"/>
                  </a:cubicBezTo>
                  <a:cubicBezTo>
                    <a:pt x="101" y="60"/>
                    <a:pt x="105" y="61"/>
                    <a:pt x="109" y="63"/>
                  </a:cubicBezTo>
                  <a:cubicBezTo>
                    <a:pt x="109" y="66"/>
                    <a:pt x="108" y="69"/>
                    <a:pt x="110" y="71"/>
                  </a:cubicBezTo>
                  <a:cubicBezTo>
                    <a:pt x="111" y="87"/>
                    <a:pt x="112" y="105"/>
                    <a:pt x="111" y="121"/>
                  </a:cubicBezTo>
                  <a:cubicBezTo>
                    <a:pt x="111" y="124"/>
                    <a:pt x="110" y="126"/>
                    <a:pt x="110" y="129"/>
                  </a:cubicBezTo>
                  <a:cubicBezTo>
                    <a:pt x="110" y="138"/>
                    <a:pt x="111" y="148"/>
                    <a:pt x="111" y="157"/>
                  </a:cubicBezTo>
                  <a:cubicBezTo>
                    <a:pt x="110" y="160"/>
                    <a:pt x="109" y="163"/>
                    <a:pt x="112" y="165"/>
                  </a:cubicBezTo>
                  <a:cubicBezTo>
                    <a:pt x="111" y="163"/>
                    <a:pt x="113" y="157"/>
                    <a:pt x="111" y="154"/>
                  </a:cubicBezTo>
                  <a:cubicBezTo>
                    <a:pt x="111" y="153"/>
                    <a:pt x="112" y="154"/>
                    <a:pt x="112" y="153"/>
                  </a:cubicBezTo>
                  <a:cubicBezTo>
                    <a:pt x="112" y="139"/>
                    <a:pt x="112" y="122"/>
                    <a:pt x="112" y="108"/>
                  </a:cubicBezTo>
                  <a:cubicBezTo>
                    <a:pt x="113" y="97"/>
                    <a:pt x="112" y="85"/>
                    <a:pt x="112" y="75"/>
                  </a:cubicBezTo>
                  <a:cubicBezTo>
                    <a:pt x="112" y="66"/>
                    <a:pt x="112" y="56"/>
                    <a:pt x="112" y="48"/>
                  </a:cubicBezTo>
                  <a:cubicBezTo>
                    <a:pt x="112" y="40"/>
                    <a:pt x="112" y="32"/>
                    <a:pt x="111" y="24"/>
                  </a:cubicBezTo>
                  <a:cubicBezTo>
                    <a:pt x="111" y="24"/>
                    <a:pt x="111" y="24"/>
                    <a:pt x="111" y="24"/>
                  </a:cubicBezTo>
                  <a:cubicBezTo>
                    <a:pt x="105" y="28"/>
                    <a:pt x="93" y="31"/>
                    <a:pt x="86" y="34"/>
                  </a:cubicBezTo>
                  <a:close/>
                  <a:moveTo>
                    <a:pt x="179" y="170"/>
                  </a:moveTo>
                  <a:cubicBezTo>
                    <a:pt x="186" y="171"/>
                    <a:pt x="192" y="169"/>
                    <a:pt x="194" y="165"/>
                  </a:cubicBezTo>
                  <a:cubicBezTo>
                    <a:pt x="195" y="157"/>
                    <a:pt x="194" y="147"/>
                    <a:pt x="194" y="139"/>
                  </a:cubicBezTo>
                  <a:cubicBezTo>
                    <a:pt x="194" y="120"/>
                    <a:pt x="194" y="103"/>
                    <a:pt x="195" y="87"/>
                  </a:cubicBezTo>
                  <a:cubicBezTo>
                    <a:pt x="196" y="79"/>
                    <a:pt x="195" y="70"/>
                    <a:pt x="195" y="61"/>
                  </a:cubicBezTo>
                  <a:cubicBezTo>
                    <a:pt x="195" y="60"/>
                    <a:pt x="195" y="58"/>
                    <a:pt x="195" y="57"/>
                  </a:cubicBezTo>
                  <a:cubicBezTo>
                    <a:pt x="195" y="55"/>
                    <a:pt x="195" y="54"/>
                    <a:pt x="195" y="52"/>
                  </a:cubicBezTo>
                  <a:cubicBezTo>
                    <a:pt x="195" y="48"/>
                    <a:pt x="197" y="39"/>
                    <a:pt x="194" y="35"/>
                  </a:cubicBezTo>
                  <a:cubicBezTo>
                    <a:pt x="193" y="33"/>
                    <a:pt x="188" y="31"/>
                    <a:pt x="185" y="31"/>
                  </a:cubicBezTo>
                  <a:cubicBezTo>
                    <a:pt x="180" y="30"/>
                    <a:pt x="176" y="31"/>
                    <a:pt x="171" y="30"/>
                  </a:cubicBezTo>
                  <a:cubicBezTo>
                    <a:pt x="166" y="29"/>
                    <a:pt x="161" y="28"/>
                    <a:pt x="158" y="29"/>
                  </a:cubicBezTo>
                  <a:cubicBezTo>
                    <a:pt x="157" y="29"/>
                    <a:pt x="154" y="30"/>
                    <a:pt x="154" y="32"/>
                  </a:cubicBezTo>
                  <a:cubicBezTo>
                    <a:pt x="153" y="32"/>
                    <a:pt x="154" y="33"/>
                    <a:pt x="154" y="34"/>
                  </a:cubicBezTo>
                  <a:cubicBezTo>
                    <a:pt x="154" y="36"/>
                    <a:pt x="154" y="40"/>
                    <a:pt x="154" y="43"/>
                  </a:cubicBezTo>
                  <a:cubicBezTo>
                    <a:pt x="154" y="44"/>
                    <a:pt x="153" y="45"/>
                    <a:pt x="153" y="46"/>
                  </a:cubicBezTo>
                  <a:cubicBezTo>
                    <a:pt x="153" y="50"/>
                    <a:pt x="153" y="54"/>
                    <a:pt x="153" y="57"/>
                  </a:cubicBezTo>
                  <a:cubicBezTo>
                    <a:pt x="153" y="66"/>
                    <a:pt x="155" y="77"/>
                    <a:pt x="155" y="88"/>
                  </a:cubicBezTo>
                  <a:cubicBezTo>
                    <a:pt x="155" y="93"/>
                    <a:pt x="155" y="98"/>
                    <a:pt x="155" y="103"/>
                  </a:cubicBezTo>
                  <a:cubicBezTo>
                    <a:pt x="155" y="108"/>
                    <a:pt x="156" y="113"/>
                    <a:pt x="156" y="118"/>
                  </a:cubicBezTo>
                  <a:cubicBezTo>
                    <a:pt x="156" y="126"/>
                    <a:pt x="156" y="134"/>
                    <a:pt x="156" y="142"/>
                  </a:cubicBezTo>
                  <a:cubicBezTo>
                    <a:pt x="155" y="150"/>
                    <a:pt x="154" y="159"/>
                    <a:pt x="156" y="167"/>
                  </a:cubicBezTo>
                  <a:cubicBezTo>
                    <a:pt x="162" y="167"/>
                    <a:pt x="171" y="169"/>
                    <a:pt x="179" y="170"/>
                  </a:cubicBezTo>
                  <a:close/>
                  <a:moveTo>
                    <a:pt x="114" y="47"/>
                  </a:moveTo>
                  <a:cubicBezTo>
                    <a:pt x="118" y="47"/>
                    <a:pt x="122" y="50"/>
                    <a:pt x="127" y="51"/>
                  </a:cubicBezTo>
                  <a:cubicBezTo>
                    <a:pt x="133" y="52"/>
                    <a:pt x="146" y="53"/>
                    <a:pt x="151" y="49"/>
                  </a:cubicBezTo>
                  <a:cubicBezTo>
                    <a:pt x="150" y="45"/>
                    <a:pt x="150" y="44"/>
                    <a:pt x="151" y="40"/>
                  </a:cubicBezTo>
                  <a:cubicBezTo>
                    <a:pt x="140" y="44"/>
                    <a:pt x="126" y="42"/>
                    <a:pt x="114" y="39"/>
                  </a:cubicBezTo>
                  <a:cubicBezTo>
                    <a:pt x="113" y="42"/>
                    <a:pt x="114" y="44"/>
                    <a:pt x="114" y="47"/>
                  </a:cubicBezTo>
                  <a:close/>
                  <a:moveTo>
                    <a:pt x="94" y="49"/>
                  </a:moveTo>
                  <a:cubicBezTo>
                    <a:pt x="90" y="47"/>
                    <a:pt x="86" y="43"/>
                    <a:pt x="80" y="43"/>
                  </a:cubicBezTo>
                  <a:cubicBezTo>
                    <a:pt x="79" y="44"/>
                    <a:pt x="77" y="45"/>
                    <a:pt x="77" y="47"/>
                  </a:cubicBezTo>
                  <a:cubicBezTo>
                    <a:pt x="84" y="47"/>
                    <a:pt x="88" y="52"/>
                    <a:pt x="94" y="55"/>
                  </a:cubicBezTo>
                  <a:cubicBezTo>
                    <a:pt x="95" y="52"/>
                    <a:pt x="96" y="51"/>
                    <a:pt x="94" y="49"/>
                  </a:cubicBezTo>
                  <a:close/>
                  <a:moveTo>
                    <a:pt x="52" y="50"/>
                  </a:moveTo>
                  <a:cubicBezTo>
                    <a:pt x="43" y="64"/>
                    <a:pt x="36" y="80"/>
                    <a:pt x="28" y="95"/>
                  </a:cubicBezTo>
                  <a:cubicBezTo>
                    <a:pt x="28" y="96"/>
                    <a:pt x="27" y="97"/>
                    <a:pt x="26" y="98"/>
                  </a:cubicBezTo>
                  <a:cubicBezTo>
                    <a:pt x="25" y="100"/>
                    <a:pt x="25" y="103"/>
                    <a:pt x="24" y="105"/>
                  </a:cubicBezTo>
                  <a:cubicBezTo>
                    <a:pt x="21" y="113"/>
                    <a:pt x="15" y="121"/>
                    <a:pt x="12" y="130"/>
                  </a:cubicBezTo>
                  <a:cubicBezTo>
                    <a:pt x="8" y="135"/>
                    <a:pt x="6" y="141"/>
                    <a:pt x="4" y="147"/>
                  </a:cubicBezTo>
                  <a:cubicBezTo>
                    <a:pt x="6" y="150"/>
                    <a:pt x="11" y="151"/>
                    <a:pt x="13" y="152"/>
                  </a:cubicBezTo>
                  <a:cubicBezTo>
                    <a:pt x="14" y="153"/>
                    <a:pt x="15" y="153"/>
                    <a:pt x="15" y="153"/>
                  </a:cubicBezTo>
                  <a:cubicBezTo>
                    <a:pt x="20" y="155"/>
                    <a:pt x="24" y="156"/>
                    <a:pt x="27" y="156"/>
                  </a:cubicBezTo>
                  <a:cubicBezTo>
                    <a:pt x="28" y="155"/>
                    <a:pt x="28" y="154"/>
                    <a:pt x="28" y="152"/>
                  </a:cubicBezTo>
                  <a:cubicBezTo>
                    <a:pt x="28" y="151"/>
                    <a:pt x="29" y="152"/>
                    <a:pt x="30" y="151"/>
                  </a:cubicBezTo>
                  <a:cubicBezTo>
                    <a:pt x="37" y="135"/>
                    <a:pt x="45" y="119"/>
                    <a:pt x="51" y="102"/>
                  </a:cubicBezTo>
                  <a:cubicBezTo>
                    <a:pt x="58" y="85"/>
                    <a:pt x="65" y="65"/>
                    <a:pt x="74" y="50"/>
                  </a:cubicBezTo>
                  <a:cubicBezTo>
                    <a:pt x="73" y="49"/>
                    <a:pt x="72" y="49"/>
                    <a:pt x="72" y="48"/>
                  </a:cubicBezTo>
                  <a:cubicBezTo>
                    <a:pt x="74" y="47"/>
                    <a:pt x="75" y="47"/>
                    <a:pt x="75" y="45"/>
                  </a:cubicBezTo>
                  <a:cubicBezTo>
                    <a:pt x="69" y="44"/>
                    <a:pt x="58" y="46"/>
                    <a:pt x="52" y="50"/>
                  </a:cubicBezTo>
                  <a:close/>
                  <a:moveTo>
                    <a:pt x="222" y="152"/>
                  </a:moveTo>
                  <a:cubicBezTo>
                    <a:pt x="223" y="137"/>
                    <a:pt x="223" y="119"/>
                    <a:pt x="223" y="105"/>
                  </a:cubicBezTo>
                  <a:cubicBezTo>
                    <a:pt x="223" y="100"/>
                    <a:pt x="222" y="96"/>
                    <a:pt x="222" y="93"/>
                  </a:cubicBezTo>
                  <a:cubicBezTo>
                    <a:pt x="222" y="91"/>
                    <a:pt x="222" y="90"/>
                    <a:pt x="222" y="88"/>
                  </a:cubicBezTo>
                  <a:cubicBezTo>
                    <a:pt x="222" y="82"/>
                    <a:pt x="222" y="76"/>
                    <a:pt x="222" y="70"/>
                  </a:cubicBezTo>
                  <a:cubicBezTo>
                    <a:pt x="222" y="65"/>
                    <a:pt x="223" y="53"/>
                    <a:pt x="221" y="51"/>
                  </a:cubicBezTo>
                  <a:cubicBezTo>
                    <a:pt x="220" y="50"/>
                    <a:pt x="211" y="48"/>
                    <a:pt x="208" y="48"/>
                  </a:cubicBezTo>
                  <a:cubicBezTo>
                    <a:pt x="208" y="48"/>
                    <a:pt x="206" y="48"/>
                    <a:pt x="205" y="49"/>
                  </a:cubicBezTo>
                  <a:cubicBezTo>
                    <a:pt x="206" y="53"/>
                    <a:pt x="205" y="58"/>
                    <a:pt x="205" y="63"/>
                  </a:cubicBezTo>
                  <a:cubicBezTo>
                    <a:pt x="205" y="68"/>
                    <a:pt x="205" y="73"/>
                    <a:pt x="205" y="77"/>
                  </a:cubicBezTo>
                  <a:cubicBezTo>
                    <a:pt x="205" y="87"/>
                    <a:pt x="206" y="97"/>
                    <a:pt x="206" y="107"/>
                  </a:cubicBezTo>
                  <a:cubicBezTo>
                    <a:pt x="207" y="128"/>
                    <a:pt x="206" y="149"/>
                    <a:pt x="205" y="169"/>
                  </a:cubicBezTo>
                  <a:cubicBezTo>
                    <a:pt x="209" y="174"/>
                    <a:pt x="217" y="172"/>
                    <a:pt x="221" y="170"/>
                  </a:cubicBezTo>
                  <a:cubicBezTo>
                    <a:pt x="223" y="164"/>
                    <a:pt x="222" y="158"/>
                    <a:pt x="222" y="152"/>
                  </a:cubicBezTo>
                  <a:close/>
                  <a:moveTo>
                    <a:pt x="68" y="115"/>
                  </a:moveTo>
                  <a:cubicBezTo>
                    <a:pt x="68" y="114"/>
                    <a:pt x="69" y="113"/>
                    <a:pt x="70" y="111"/>
                  </a:cubicBezTo>
                  <a:cubicBezTo>
                    <a:pt x="69" y="112"/>
                    <a:pt x="68" y="112"/>
                    <a:pt x="67" y="111"/>
                  </a:cubicBezTo>
                  <a:cubicBezTo>
                    <a:pt x="67" y="107"/>
                    <a:pt x="62" y="108"/>
                    <a:pt x="60" y="105"/>
                  </a:cubicBezTo>
                  <a:cubicBezTo>
                    <a:pt x="60" y="105"/>
                    <a:pt x="60" y="103"/>
                    <a:pt x="62" y="103"/>
                  </a:cubicBezTo>
                  <a:cubicBezTo>
                    <a:pt x="63" y="97"/>
                    <a:pt x="68" y="93"/>
                    <a:pt x="69" y="85"/>
                  </a:cubicBezTo>
                  <a:cubicBezTo>
                    <a:pt x="72" y="82"/>
                    <a:pt x="76" y="87"/>
                    <a:pt x="79" y="88"/>
                  </a:cubicBezTo>
                  <a:cubicBezTo>
                    <a:pt x="80" y="87"/>
                    <a:pt x="81" y="86"/>
                    <a:pt x="81" y="85"/>
                  </a:cubicBezTo>
                  <a:cubicBezTo>
                    <a:pt x="78" y="82"/>
                    <a:pt x="75" y="83"/>
                    <a:pt x="72" y="81"/>
                  </a:cubicBezTo>
                  <a:cubicBezTo>
                    <a:pt x="71" y="76"/>
                    <a:pt x="76" y="76"/>
                    <a:pt x="76" y="71"/>
                  </a:cubicBezTo>
                  <a:cubicBezTo>
                    <a:pt x="78" y="69"/>
                    <a:pt x="79" y="66"/>
                    <a:pt x="80" y="63"/>
                  </a:cubicBezTo>
                  <a:cubicBezTo>
                    <a:pt x="81" y="61"/>
                    <a:pt x="81" y="57"/>
                    <a:pt x="82" y="59"/>
                  </a:cubicBezTo>
                  <a:cubicBezTo>
                    <a:pt x="82" y="58"/>
                    <a:pt x="81" y="58"/>
                    <a:pt x="82" y="58"/>
                  </a:cubicBezTo>
                  <a:cubicBezTo>
                    <a:pt x="86" y="56"/>
                    <a:pt x="89" y="59"/>
                    <a:pt x="92" y="61"/>
                  </a:cubicBezTo>
                  <a:cubicBezTo>
                    <a:pt x="92" y="60"/>
                    <a:pt x="93" y="59"/>
                    <a:pt x="93" y="58"/>
                  </a:cubicBezTo>
                  <a:cubicBezTo>
                    <a:pt x="89" y="53"/>
                    <a:pt x="83" y="50"/>
                    <a:pt x="76" y="49"/>
                  </a:cubicBezTo>
                  <a:cubicBezTo>
                    <a:pt x="76" y="51"/>
                    <a:pt x="74" y="52"/>
                    <a:pt x="75" y="53"/>
                  </a:cubicBezTo>
                  <a:cubicBezTo>
                    <a:pt x="77" y="54"/>
                    <a:pt x="82" y="57"/>
                    <a:pt x="78" y="60"/>
                  </a:cubicBezTo>
                  <a:cubicBezTo>
                    <a:pt x="78" y="61"/>
                    <a:pt x="77" y="62"/>
                    <a:pt x="77" y="63"/>
                  </a:cubicBezTo>
                  <a:cubicBezTo>
                    <a:pt x="75" y="67"/>
                    <a:pt x="73" y="71"/>
                    <a:pt x="72" y="74"/>
                  </a:cubicBezTo>
                  <a:cubicBezTo>
                    <a:pt x="71" y="76"/>
                    <a:pt x="71" y="79"/>
                    <a:pt x="69" y="80"/>
                  </a:cubicBezTo>
                  <a:cubicBezTo>
                    <a:pt x="68" y="79"/>
                    <a:pt x="67" y="78"/>
                    <a:pt x="66" y="77"/>
                  </a:cubicBezTo>
                  <a:cubicBezTo>
                    <a:pt x="65" y="78"/>
                    <a:pt x="64" y="78"/>
                    <a:pt x="63" y="78"/>
                  </a:cubicBezTo>
                  <a:cubicBezTo>
                    <a:pt x="62" y="79"/>
                    <a:pt x="62" y="80"/>
                    <a:pt x="62" y="82"/>
                  </a:cubicBezTo>
                  <a:cubicBezTo>
                    <a:pt x="63" y="83"/>
                    <a:pt x="66" y="84"/>
                    <a:pt x="66" y="86"/>
                  </a:cubicBezTo>
                  <a:cubicBezTo>
                    <a:pt x="66" y="87"/>
                    <a:pt x="64" y="88"/>
                    <a:pt x="63" y="90"/>
                  </a:cubicBezTo>
                  <a:cubicBezTo>
                    <a:pt x="63" y="91"/>
                    <a:pt x="63" y="92"/>
                    <a:pt x="63" y="93"/>
                  </a:cubicBezTo>
                  <a:cubicBezTo>
                    <a:pt x="61" y="97"/>
                    <a:pt x="59" y="102"/>
                    <a:pt x="58" y="105"/>
                  </a:cubicBezTo>
                  <a:cubicBezTo>
                    <a:pt x="57" y="105"/>
                    <a:pt x="57" y="105"/>
                    <a:pt x="56" y="105"/>
                  </a:cubicBezTo>
                  <a:cubicBezTo>
                    <a:pt x="55" y="105"/>
                    <a:pt x="55" y="104"/>
                    <a:pt x="53" y="103"/>
                  </a:cubicBezTo>
                  <a:cubicBezTo>
                    <a:pt x="52" y="105"/>
                    <a:pt x="52" y="107"/>
                    <a:pt x="51" y="108"/>
                  </a:cubicBezTo>
                  <a:cubicBezTo>
                    <a:pt x="53" y="109"/>
                    <a:pt x="55" y="110"/>
                    <a:pt x="55" y="112"/>
                  </a:cubicBezTo>
                  <a:cubicBezTo>
                    <a:pt x="51" y="117"/>
                    <a:pt x="48" y="125"/>
                    <a:pt x="48" y="131"/>
                  </a:cubicBezTo>
                  <a:cubicBezTo>
                    <a:pt x="47" y="132"/>
                    <a:pt x="46" y="132"/>
                    <a:pt x="45" y="133"/>
                  </a:cubicBezTo>
                  <a:cubicBezTo>
                    <a:pt x="44" y="132"/>
                    <a:pt x="43" y="130"/>
                    <a:pt x="42" y="130"/>
                  </a:cubicBezTo>
                  <a:cubicBezTo>
                    <a:pt x="41" y="133"/>
                    <a:pt x="39" y="135"/>
                    <a:pt x="39" y="138"/>
                  </a:cubicBezTo>
                  <a:cubicBezTo>
                    <a:pt x="45" y="136"/>
                    <a:pt x="50" y="141"/>
                    <a:pt x="55" y="143"/>
                  </a:cubicBezTo>
                  <a:cubicBezTo>
                    <a:pt x="56" y="142"/>
                    <a:pt x="57" y="141"/>
                    <a:pt x="57" y="140"/>
                  </a:cubicBezTo>
                  <a:cubicBezTo>
                    <a:pt x="55" y="137"/>
                    <a:pt x="52" y="135"/>
                    <a:pt x="49" y="134"/>
                  </a:cubicBezTo>
                  <a:cubicBezTo>
                    <a:pt x="49" y="134"/>
                    <a:pt x="49" y="133"/>
                    <a:pt x="49" y="133"/>
                  </a:cubicBezTo>
                  <a:cubicBezTo>
                    <a:pt x="49" y="132"/>
                    <a:pt x="49" y="131"/>
                    <a:pt x="50" y="131"/>
                  </a:cubicBezTo>
                  <a:cubicBezTo>
                    <a:pt x="50" y="130"/>
                    <a:pt x="50" y="130"/>
                    <a:pt x="50" y="129"/>
                  </a:cubicBezTo>
                  <a:cubicBezTo>
                    <a:pt x="54" y="126"/>
                    <a:pt x="54" y="120"/>
                    <a:pt x="58" y="117"/>
                  </a:cubicBezTo>
                  <a:cubicBezTo>
                    <a:pt x="58" y="114"/>
                    <a:pt x="58" y="112"/>
                    <a:pt x="60" y="111"/>
                  </a:cubicBezTo>
                  <a:cubicBezTo>
                    <a:pt x="63" y="112"/>
                    <a:pt x="65" y="114"/>
                    <a:pt x="68" y="115"/>
                  </a:cubicBezTo>
                  <a:close/>
                  <a:moveTo>
                    <a:pt x="140" y="54"/>
                  </a:moveTo>
                  <a:cubicBezTo>
                    <a:pt x="131" y="55"/>
                    <a:pt x="122" y="52"/>
                    <a:pt x="114" y="50"/>
                  </a:cubicBezTo>
                  <a:cubicBezTo>
                    <a:pt x="114" y="50"/>
                    <a:pt x="114" y="51"/>
                    <a:pt x="114" y="51"/>
                  </a:cubicBezTo>
                  <a:cubicBezTo>
                    <a:pt x="115" y="82"/>
                    <a:pt x="113" y="115"/>
                    <a:pt x="114" y="142"/>
                  </a:cubicBezTo>
                  <a:cubicBezTo>
                    <a:pt x="115" y="141"/>
                    <a:pt x="117" y="142"/>
                    <a:pt x="117" y="142"/>
                  </a:cubicBezTo>
                  <a:cubicBezTo>
                    <a:pt x="119" y="141"/>
                    <a:pt x="119" y="142"/>
                    <a:pt x="121" y="143"/>
                  </a:cubicBezTo>
                  <a:cubicBezTo>
                    <a:pt x="122" y="143"/>
                    <a:pt x="123" y="142"/>
                    <a:pt x="124" y="143"/>
                  </a:cubicBezTo>
                  <a:cubicBezTo>
                    <a:pt x="125" y="143"/>
                    <a:pt x="126" y="143"/>
                    <a:pt x="126" y="143"/>
                  </a:cubicBezTo>
                  <a:cubicBezTo>
                    <a:pt x="135" y="145"/>
                    <a:pt x="145" y="144"/>
                    <a:pt x="153" y="143"/>
                  </a:cubicBezTo>
                  <a:cubicBezTo>
                    <a:pt x="153" y="132"/>
                    <a:pt x="154" y="121"/>
                    <a:pt x="153" y="110"/>
                  </a:cubicBezTo>
                  <a:cubicBezTo>
                    <a:pt x="152" y="101"/>
                    <a:pt x="153" y="91"/>
                    <a:pt x="152" y="82"/>
                  </a:cubicBezTo>
                  <a:cubicBezTo>
                    <a:pt x="152" y="73"/>
                    <a:pt x="150" y="62"/>
                    <a:pt x="151" y="53"/>
                  </a:cubicBezTo>
                  <a:cubicBezTo>
                    <a:pt x="147" y="52"/>
                    <a:pt x="144" y="54"/>
                    <a:pt x="140" y="54"/>
                  </a:cubicBezTo>
                  <a:close/>
                  <a:moveTo>
                    <a:pt x="197" y="51"/>
                  </a:moveTo>
                  <a:cubicBezTo>
                    <a:pt x="197" y="57"/>
                    <a:pt x="198" y="59"/>
                    <a:pt x="197" y="62"/>
                  </a:cubicBezTo>
                  <a:cubicBezTo>
                    <a:pt x="198" y="70"/>
                    <a:pt x="199" y="78"/>
                    <a:pt x="198" y="86"/>
                  </a:cubicBezTo>
                  <a:cubicBezTo>
                    <a:pt x="196" y="112"/>
                    <a:pt x="197" y="141"/>
                    <a:pt x="198" y="165"/>
                  </a:cubicBezTo>
                  <a:cubicBezTo>
                    <a:pt x="199" y="166"/>
                    <a:pt x="201" y="168"/>
                    <a:pt x="202" y="167"/>
                  </a:cubicBezTo>
                  <a:cubicBezTo>
                    <a:pt x="205" y="146"/>
                    <a:pt x="204" y="126"/>
                    <a:pt x="204" y="105"/>
                  </a:cubicBezTo>
                  <a:cubicBezTo>
                    <a:pt x="204" y="98"/>
                    <a:pt x="203" y="92"/>
                    <a:pt x="202" y="85"/>
                  </a:cubicBezTo>
                  <a:cubicBezTo>
                    <a:pt x="202" y="74"/>
                    <a:pt x="203" y="62"/>
                    <a:pt x="203" y="51"/>
                  </a:cubicBezTo>
                  <a:cubicBezTo>
                    <a:pt x="200" y="51"/>
                    <a:pt x="199" y="52"/>
                    <a:pt x="198" y="51"/>
                  </a:cubicBezTo>
                  <a:cubicBezTo>
                    <a:pt x="198" y="51"/>
                    <a:pt x="197" y="51"/>
                    <a:pt x="197" y="51"/>
                  </a:cubicBezTo>
                  <a:close/>
                  <a:moveTo>
                    <a:pt x="279" y="76"/>
                  </a:moveTo>
                  <a:cubicBezTo>
                    <a:pt x="284" y="75"/>
                    <a:pt x="291" y="72"/>
                    <a:pt x="294" y="68"/>
                  </a:cubicBezTo>
                  <a:cubicBezTo>
                    <a:pt x="296" y="65"/>
                    <a:pt x="293" y="62"/>
                    <a:pt x="292" y="60"/>
                  </a:cubicBezTo>
                  <a:cubicBezTo>
                    <a:pt x="291" y="58"/>
                    <a:pt x="290" y="55"/>
                    <a:pt x="288" y="54"/>
                  </a:cubicBezTo>
                  <a:cubicBezTo>
                    <a:pt x="287" y="54"/>
                    <a:pt x="284" y="54"/>
                    <a:pt x="281" y="54"/>
                  </a:cubicBezTo>
                  <a:cubicBezTo>
                    <a:pt x="279" y="55"/>
                    <a:pt x="276" y="55"/>
                    <a:pt x="275" y="55"/>
                  </a:cubicBezTo>
                  <a:cubicBezTo>
                    <a:pt x="272" y="56"/>
                    <a:pt x="269" y="59"/>
                    <a:pt x="267" y="60"/>
                  </a:cubicBezTo>
                  <a:cubicBezTo>
                    <a:pt x="268" y="61"/>
                    <a:pt x="266" y="62"/>
                    <a:pt x="267" y="63"/>
                  </a:cubicBezTo>
                  <a:cubicBezTo>
                    <a:pt x="266" y="63"/>
                    <a:pt x="265" y="63"/>
                    <a:pt x="265" y="64"/>
                  </a:cubicBezTo>
                  <a:cubicBezTo>
                    <a:pt x="265" y="69"/>
                    <a:pt x="268" y="73"/>
                    <a:pt x="270" y="77"/>
                  </a:cubicBezTo>
                  <a:cubicBezTo>
                    <a:pt x="273" y="76"/>
                    <a:pt x="275" y="76"/>
                    <a:pt x="279" y="76"/>
                  </a:cubicBezTo>
                  <a:close/>
                  <a:moveTo>
                    <a:pt x="73" y="56"/>
                  </a:moveTo>
                  <a:cubicBezTo>
                    <a:pt x="70" y="62"/>
                    <a:pt x="67" y="68"/>
                    <a:pt x="64" y="75"/>
                  </a:cubicBezTo>
                  <a:cubicBezTo>
                    <a:pt x="66" y="74"/>
                    <a:pt x="66" y="76"/>
                    <a:pt x="68" y="76"/>
                  </a:cubicBezTo>
                  <a:cubicBezTo>
                    <a:pt x="71" y="70"/>
                    <a:pt x="74" y="63"/>
                    <a:pt x="76" y="57"/>
                  </a:cubicBezTo>
                  <a:cubicBezTo>
                    <a:pt x="76" y="56"/>
                    <a:pt x="75" y="55"/>
                    <a:pt x="73" y="56"/>
                  </a:cubicBezTo>
                  <a:close/>
                  <a:moveTo>
                    <a:pt x="85" y="61"/>
                  </a:moveTo>
                  <a:cubicBezTo>
                    <a:pt x="83" y="63"/>
                    <a:pt x="82" y="66"/>
                    <a:pt x="80" y="70"/>
                  </a:cubicBezTo>
                  <a:cubicBezTo>
                    <a:pt x="79" y="73"/>
                    <a:pt x="76" y="76"/>
                    <a:pt x="76" y="78"/>
                  </a:cubicBezTo>
                  <a:cubicBezTo>
                    <a:pt x="77" y="81"/>
                    <a:pt x="80" y="81"/>
                    <a:pt x="81" y="83"/>
                  </a:cubicBezTo>
                  <a:cubicBezTo>
                    <a:pt x="86" y="77"/>
                    <a:pt x="88" y="70"/>
                    <a:pt x="91" y="64"/>
                  </a:cubicBezTo>
                  <a:cubicBezTo>
                    <a:pt x="89" y="62"/>
                    <a:pt x="87" y="61"/>
                    <a:pt x="85" y="61"/>
                  </a:cubicBezTo>
                  <a:close/>
                  <a:moveTo>
                    <a:pt x="93" y="64"/>
                  </a:moveTo>
                  <a:cubicBezTo>
                    <a:pt x="91" y="70"/>
                    <a:pt x="86" y="77"/>
                    <a:pt x="84" y="83"/>
                  </a:cubicBezTo>
                  <a:cubicBezTo>
                    <a:pt x="83" y="89"/>
                    <a:pt x="84" y="98"/>
                    <a:pt x="85" y="105"/>
                  </a:cubicBezTo>
                  <a:cubicBezTo>
                    <a:pt x="85" y="111"/>
                    <a:pt x="84" y="117"/>
                    <a:pt x="84" y="123"/>
                  </a:cubicBezTo>
                  <a:cubicBezTo>
                    <a:pt x="85" y="135"/>
                    <a:pt x="85" y="150"/>
                    <a:pt x="85" y="163"/>
                  </a:cubicBezTo>
                  <a:cubicBezTo>
                    <a:pt x="85" y="164"/>
                    <a:pt x="87" y="165"/>
                    <a:pt x="86" y="167"/>
                  </a:cubicBezTo>
                  <a:cubicBezTo>
                    <a:pt x="93" y="170"/>
                    <a:pt x="101" y="169"/>
                    <a:pt x="107" y="167"/>
                  </a:cubicBezTo>
                  <a:cubicBezTo>
                    <a:pt x="109" y="159"/>
                    <a:pt x="108" y="152"/>
                    <a:pt x="108" y="144"/>
                  </a:cubicBezTo>
                  <a:cubicBezTo>
                    <a:pt x="108" y="132"/>
                    <a:pt x="109" y="119"/>
                    <a:pt x="109" y="105"/>
                  </a:cubicBezTo>
                  <a:cubicBezTo>
                    <a:pt x="109" y="101"/>
                    <a:pt x="109" y="96"/>
                    <a:pt x="109" y="93"/>
                  </a:cubicBezTo>
                  <a:cubicBezTo>
                    <a:pt x="109" y="92"/>
                    <a:pt x="108" y="91"/>
                    <a:pt x="108" y="90"/>
                  </a:cubicBezTo>
                  <a:cubicBezTo>
                    <a:pt x="108" y="87"/>
                    <a:pt x="109" y="84"/>
                    <a:pt x="108" y="81"/>
                  </a:cubicBezTo>
                  <a:cubicBezTo>
                    <a:pt x="108" y="75"/>
                    <a:pt x="106" y="70"/>
                    <a:pt x="106" y="64"/>
                  </a:cubicBezTo>
                  <a:cubicBezTo>
                    <a:pt x="102" y="62"/>
                    <a:pt x="97" y="62"/>
                    <a:pt x="93" y="64"/>
                  </a:cubicBezTo>
                  <a:close/>
                  <a:moveTo>
                    <a:pt x="271" y="79"/>
                  </a:moveTo>
                  <a:cubicBezTo>
                    <a:pt x="271" y="82"/>
                    <a:pt x="272" y="83"/>
                    <a:pt x="273" y="84"/>
                  </a:cubicBezTo>
                  <a:cubicBezTo>
                    <a:pt x="274" y="84"/>
                    <a:pt x="274" y="83"/>
                    <a:pt x="276" y="83"/>
                  </a:cubicBezTo>
                  <a:cubicBezTo>
                    <a:pt x="285" y="87"/>
                    <a:pt x="306" y="80"/>
                    <a:pt x="296" y="69"/>
                  </a:cubicBezTo>
                  <a:cubicBezTo>
                    <a:pt x="292" y="77"/>
                    <a:pt x="281" y="78"/>
                    <a:pt x="271" y="79"/>
                  </a:cubicBezTo>
                  <a:close/>
                  <a:moveTo>
                    <a:pt x="265" y="96"/>
                  </a:moveTo>
                  <a:cubicBezTo>
                    <a:pt x="265" y="98"/>
                    <a:pt x="265" y="100"/>
                    <a:pt x="265" y="103"/>
                  </a:cubicBezTo>
                  <a:cubicBezTo>
                    <a:pt x="265" y="107"/>
                    <a:pt x="265" y="112"/>
                    <a:pt x="265" y="118"/>
                  </a:cubicBezTo>
                  <a:cubicBezTo>
                    <a:pt x="265" y="121"/>
                    <a:pt x="265" y="125"/>
                    <a:pt x="266" y="127"/>
                  </a:cubicBezTo>
                  <a:cubicBezTo>
                    <a:pt x="266" y="128"/>
                    <a:pt x="268" y="130"/>
                    <a:pt x="269" y="132"/>
                  </a:cubicBezTo>
                  <a:cubicBezTo>
                    <a:pt x="272" y="136"/>
                    <a:pt x="274" y="141"/>
                    <a:pt x="276" y="147"/>
                  </a:cubicBezTo>
                  <a:cubicBezTo>
                    <a:pt x="278" y="151"/>
                    <a:pt x="281" y="160"/>
                    <a:pt x="284" y="163"/>
                  </a:cubicBezTo>
                  <a:cubicBezTo>
                    <a:pt x="285" y="164"/>
                    <a:pt x="289" y="165"/>
                    <a:pt x="291" y="166"/>
                  </a:cubicBezTo>
                  <a:cubicBezTo>
                    <a:pt x="296" y="168"/>
                    <a:pt x="302" y="168"/>
                    <a:pt x="306" y="169"/>
                  </a:cubicBezTo>
                  <a:cubicBezTo>
                    <a:pt x="304" y="166"/>
                    <a:pt x="303" y="162"/>
                    <a:pt x="302" y="159"/>
                  </a:cubicBezTo>
                  <a:cubicBezTo>
                    <a:pt x="301" y="156"/>
                    <a:pt x="299" y="153"/>
                    <a:pt x="298" y="151"/>
                  </a:cubicBezTo>
                  <a:cubicBezTo>
                    <a:pt x="298" y="150"/>
                    <a:pt x="298" y="148"/>
                    <a:pt x="298" y="147"/>
                  </a:cubicBezTo>
                  <a:cubicBezTo>
                    <a:pt x="296" y="141"/>
                    <a:pt x="292" y="135"/>
                    <a:pt x="290" y="128"/>
                  </a:cubicBezTo>
                  <a:cubicBezTo>
                    <a:pt x="287" y="122"/>
                    <a:pt x="285" y="115"/>
                    <a:pt x="282" y="109"/>
                  </a:cubicBezTo>
                  <a:cubicBezTo>
                    <a:pt x="276" y="97"/>
                    <a:pt x="271" y="84"/>
                    <a:pt x="265" y="73"/>
                  </a:cubicBezTo>
                  <a:cubicBezTo>
                    <a:pt x="265" y="72"/>
                    <a:pt x="265" y="72"/>
                    <a:pt x="265" y="73"/>
                  </a:cubicBezTo>
                  <a:cubicBezTo>
                    <a:pt x="264" y="79"/>
                    <a:pt x="265" y="87"/>
                    <a:pt x="265" y="96"/>
                  </a:cubicBezTo>
                  <a:close/>
                  <a:moveTo>
                    <a:pt x="274" y="87"/>
                  </a:moveTo>
                  <a:cubicBezTo>
                    <a:pt x="276" y="89"/>
                    <a:pt x="276" y="92"/>
                    <a:pt x="278" y="94"/>
                  </a:cubicBezTo>
                  <a:cubicBezTo>
                    <a:pt x="278" y="93"/>
                    <a:pt x="278" y="93"/>
                    <a:pt x="278" y="93"/>
                  </a:cubicBezTo>
                  <a:cubicBezTo>
                    <a:pt x="280" y="93"/>
                    <a:pt x="283" y="93"/>
                    <a:pt x="285" y="93"/>
                  </a:cubicBezTo>
                  <a:cubicBezTo>
                    <a:pt x="291" y="93"/>
                    <a:pt x="299" y="87"/>
                    <a:pt x="301" y="83"/>
                  </a:cubicBezTo>
                  <a:cubicBezTo>
                    <a:pt x="302" y="81"/>
                    <a:pt x="302" y="79"/>
                    <a:pt x="300" y="78"/>
                  </a:cubicBezTo>
                  <a:cubicBezTo>
                    <a:pt x="295" y="87"/>
                    <a:pt x="283" y="86"/>
                    <a:pt x="274" y="87"/>
                  </a:cubicBezTo>
                  <a:close/>
                  <a:moveTo>
                    <a:pt x="278" y="96"/>
                  </a:moveTo>
                  <a:cubicBezTo>
                    <a:pt x="279" y="96"/>
                    <a:pt x="279" y="97"/>
                    <a:pt x="279" y="98"/>
                  </a:cubicBezTo>
                  <a:cubicBezTo>
                    <a:pt x="283" y="98"/>
                    <a:pt x="287" y="99"/>
                    <a:pt x="290" y="98"/>
                  </a:cubicBezTo>
                  <a:cubicBezTo>
                    <a:pt x="297" y="98"/>
                    <a:pt x="302" y="92"/>
                    <a:pt x="305" y="87"/>
                  </a:cubicBezTo>
                  <a:cubicBezTo>
                    <a:pt x="304" y="86"/>
                    <a:pt x="304" y="84"/>
                    <a:pt x="303" y="84"/>
                  </a:cubicBezTo>
                  <a:cubicBezTo>
                    <a:pt x="298" y="92"/>
                    <a:pt x="289" y="97"/>
                    <a:pt x="278" y="96"/>
                  </a:cubicBezTo>
                  <a:close/>
                  <a:moveTo>
                    <a:pt x="54" y="102"/>
                  </a:moveTo>
                  <a:cubicBezTo>
                    <a:pt x="55" y="102"/>
                    <a:pt x="56" y="103"/>
                    <a:pt x="57" y="102"/>
                  </a:cubicBezTo>
                  <a:cubicBezTo>
                    <a:pt x="57" y="100"/>
                    <a:pt x="60" y="96"/>
                    <a:pt x="61" y="92"/>
                  </a:cubicBezTo>
                  <a:cubicBezTo>
                    <a:pt x="62" y="90"/>
                    <a:pt x="65" y="84"/>
                    <a:pt x="60" y="84"/>
                  </a:cubicBezTo>
                  <a:cubicBezTo>
                    <a:pt x="59" y="91"/>
                    <a:pt x="56" y="95"/>
                    <a:pt x="54" y="102"/>
                  </a:cubicBezTo>
                  <a:close/>
                  <a:moveTo>
                    <a:pt x="72" y="88"/>
                  </a:moveTo>
                  <a:cubicBezTo>
                    <a:pt x="69" y="92"/>
                    <a:pt x="66" y="99"/>
                    <a:pt x="64" y="105"/>
                  </a:cubicBezTo>
                  <a:cubicBezTo>
                    <a:pt x="66" y="106"/>
                    <a:pt x="68" y="108"/>
                    <a:pt x="70" y="110"/>
                  </a:cubicBezTo>
                  <a:cubicBezTo>
                    <a:pt x="73" y="104"/>
                    <a:pt x="76" y="98"/>
                    <a:pt x="78" y="91"/>
                  </a:cubicBezTo>
                  <a:cubicBezTo>
                    <a:pt x="77" y="89"/>
                    <a:pt x="74" y="88"/>
                    <a:pt x="72" y="88"/>
                  </a:cubicBezTo>
                  <a:close/>
                  <a:moveTo>
                    <a:pt x="79" y="94"/>
                  </a:moveTo>
                  <a:cubicBezTo>
                    <a:pt x="79" y="95"/>
                    <a:pt x="79" y="96"/>
                    <a:pt x="79" y="97"/>
                  </a:cubicBezTo>
                  <a:cubicBezTo>
                    <a:pt x="77" y="101"/>
                    <a:pt x="74" y="105"/>
                    <a:pt x="73" y="109"/>
                  </a:cubicBezTo>
                  <a:cubicBezTo>
                    <a:pt x="72" y="113"/>
                    <a:pt x="72" y="118"/>
                    <a:pt x="71" y="123"/>
                  </a:cubicBezTo>
                  <a:cubicBezTo>
                    <a:pt x="71" y="135"/>
                    <a:pt x="72" y="143"/>
                    <a:pt x="70" y="154"/>
                  </a:cubicBezTo>
                  <a:cubicBezTo>
                    <a:pt x="74" y="157"/>
                    <a:pt x="78" y="160"/>
                    <a:pt x="82" y="163"/>
                  </a:cubicBezTo>
                  <a:cubicBezTo>
                    <a:pt x="83" y="155"/>
                    <a:pt x="83" y="148"/>
                    <a:pt x="83" y="139"/>
                  </a:cubicBezTo>
                  <a:cubicBezTo>
                    <a:pt x="83" y="131"/>
                    <a:pt x="82" y="123"/>
                    <a:pt x="82" y="117"/>
                  </a:cubicBezTo>
                  <a:cubicBezTo>
                    <a:pt x="82" y="109"/>
                    <a:pt x="83" y="97"/>
                    <a:pt x="82" y="89"/>
                  </a:cubicBezTo>
                  <a:cubicBezTo>
                    <a:pt x="81" y="91"/>
                    <a:pt x="80" y="92"/>
                    <a:pt x="79" y="94"/>
                  </a:cubicBezTo>
                  <a:close/>
                  <a:moveTo>
                    <a:pt x="280" y="100"/>
                  </a:moveTo>
                  <a:cubicBezTo>
                    <a:pt x="285" y="111"/>
                    <a:pt x="290" y="124"/>
                    <a:pt x="295" y="136"/>
                  </a:cubicBezTo>
                  <a:cubicBezTo>
                    <a:pt x="305" y="137"/>
                    <a:pt x="318" y="131"/>
                    <a:pt x="322" y="122"/>
                  </a:cubicBezTo>
                  <a:cubicBezTo>
                    <a:pt x="317" y="111"/>
                    <a:pt x="312" y="100"/>
                    <a:pt x="306" y="90"/>
                  </a:cubicBezTo>
                  <a:cubicBezTo>
                    <a:pt x="302" y="97"/>
                    <a:pt x="291" y="104"/>
                    <a:pt x="280" y="100"/>
                  </a:cubicBezTo>
                  <a:close/>
                  <a:moveTo>
                    <a:pt x="43" y="128"/>
                  </a:moveTo>
                  <a:cubicBezTo>
                    <a:pt x="44" y="129"/>
                    <a:pt x="44" y="129"/>
                    <a:pt x="45" y="129"/>
                  </a:cubicBezTo>
                  <a:cubicBezTo>
                    <a:pt x="47" y="123"/>
                    <a:pt x="50" y="117"/>
                    <a:pt x="52" y="111"/>
                  </a:cubicBezTo>
                  <a:cubicBezTo>
                    <a:pt x="51" y="112"/>
                    <a:pt x="51" y="111"/>
                    <a:pt x="50" y="111"/>
                  </a:cubicBezTo>
                  <a:cubicBezTo>
                    <a:pt x="48" y="117"/>
                    <a:pt x="45" y="122"/>
                    <a:pt x="43" y="128"/>
                  </a:cubicBezTo>
                  <a:close/>
                  <a:moveTo>
                    <a:pt x="62" y="115"/>
                  </a:moveTo>
                  <a:cubicBezTo>
                    <a:pt x="59" y="116"/>
                    <a:pt x="58" y="121"/>
                    <a:pt x="57" y="124"/>
                  </a:cubicBezTo>
                  <a:cubicBezTo>
                    <a:pt x="56" y="126"/>
                    <a:pt x="53" y="129"/>
                    <a:pt x="52" y="133"/>
                  </a:cubicBezTo>
                  <a:cubicBezTo>
                    <a:pt x="54" y="134"/>
                    <a:pt x="57" y="136"/>
                    <a:pt x="58" y="138"/>
                  </a:cubicBezTo>
                  <a:cubicBezTo>
                    <a:pt x="61" y="132"/>
                    <a:pt x="64" y="125"/>
                    <a:pt x="66" y="118"/>
                  </a:cubicBezTo>
                  <a:cubicBezTo>
                    <a:pt x="65" y="117"/>
                    <a:pt x="64" y="116"/>
                    <a:pt x="62" y="115"/>
                  </a:cubicBezTo>
                  <a:close/>
                  <a:moveTo>
                    <a:pt x="297" y="139"/>
                  </a:moveTo>
                  <a:cubicBezTo>
                    <a:pt x="297" y="140"/>
                    <a:pt x="297" y="141"/>
                    <a:pt x="298" y="142"/>
                  </a:cubicBezTo>
                  <a:cubicBezTo>
                    <a:pt x="298" y="141"/>
                    <a:pt x="298" y="141"/>
                    <a:pt x="299" y="140"/>
                  </a:cubicBezTo>
                  <a:cubicBezTo>
                    <a:pt x="302" y="141"/>
                    <a:pt x="306" y="140"/>
                    <a:pt x="308" y="140"/>
                  </a:cubicBezTo>
                  <a:cubicBezTo>
                    <a:pt x="314" y="139"/>
                    <a:pt x="320" y="135"/>
                    <a:pt x="323" y="132"/>
                  </a:cubicBezTo>
                  <a:cubicBezTo>
                    <a:pt x="324" y="130"/>
                    <a:pt x="326" y="127"/>
                    <a:pt x="323" y="125"/>
                  </a:cubicBezTo>
                  <a:cubicBezTo>
                    <a:pt x="317" y="134"/>
                    <a:pt x="308" y="138"/>
                    <a:pt x="297" y="139"/>
                  </a:cubicBezTo>
                  <a:close/>
                  <a:moveTo>
                    <a:pt x="326" y="131"/>
                  </a:moveTo>
                  <a:cubicBezTo>
                    <a:pt x="321" y="139"/>
                    <a:pt x="310" y="145"/>
                    <a:pt x="298" y="142"/>
                  </a:cubicBezTo>
                  <a:cubicBezTo>
                    <a:pt x="299" y="146"/>
                    <a:pt x="301" y="150"/>
                    <a:pt x="306" y="148"/>
                  </a:cubicBezTo>
                  <a:cubicBezTo>
                    <a:pt x="316" y="150"/>
                    <a:pt x="327" y="146"/>
                    <a:pt x="330" y="137"/>
                  </a:cubicBezTo>
                  <a:cubicBezTo>
                    <a:pt x="328" y="135"/>
                    <a:pt x="328" y="132"/>
                    <a:pt x="326" y="131"/>
                  </a:cubicBezTo>
                  <a:close/>
                  <a:moveTo>
                    <a:pt x="37" y="140"/>
                  </a:moveTo>
                  <a:cubicBezTo>
                    <a:pt x="36" y="142"/>
                    <a:pt x="35" y="145"/>
                    <a:pt x="34" y="147"/>
                  </a:cubicBezTo>
                  <a:cubicBezTo>
                    <a:pt x="38" y="148"/>
                    <a:pt x="41" y="147"/>
                    <a:pt x="45" y="149"/>
                  </a:cubicBezTo>
                  <a:cubicBezTo>
                    <a:pt x="47" y="150"/>
                    <a:pt x="49" y="153"/>
                    <a:pt x="51" y="154"/>
                  </a:cubicBezTo>
                  <a:cubicBezTo>
                    <a:pt x="52" y="151"/>
                    <a:pt x="53" y="150"/>
                    <a:pt x="54" y="147"/>
                  </a:cubicBezTo>
                  <a:cubicBezTo>
                    <a:pt x="50" y="143"/>
                    <a:pt x="44" y="140"/>
                    <a:pt x="37" y="140"/>
                  </a:cubicBezTo>
                  <a:close/>
                  <a:moveTo>
                    <a:pt x="313" y="160"/>
                  </a:moveTo>
                  <a:cubicBezTo>
                    <a:pt x="320" y="161"/>
                    <a:pt x="328" y="157"/>
                    <a:pt x="332" y="153"/>
                  </a:cubicBezTo>
                  <a:cubicBezTo>
                    <a:pt x="335" y="149"/>
                    <a:pt x="334" y="145"/>
                    <a:pt x="332" y="141"/>
                  </a:cubicBezTo>
                  <a:cubicBezTo>
                    <a:pt x="332" y="141"/>
                    <a:pt x="331" y="141"/>
                    <a:pt x="331" y="141"/>
                  </a:cubicBezTo>
                  <a:cubicBezTo>
                    <a:pt x="326" y="150"/>
                    <a:pt x="312" y="151"/>
                    <a:pt x="302" y="151"/>
                  </a:cubicBezTo>
                  <a:cubicBezTo>
                    <a:pt x="303" y="154"/>
                    <a:pt x="304" y="157"/>
                    <a:pt x="306" y="159"/>
                  </a:cubicBezTo>
                  <a:cubicBezTo>
                    <a:pt x="308" y="159"/>
                    <a:pt x="311" y="160"/>
                    <a:pt x="313" y="160"/>
                  </a:cubicBezTo>
                  <a:close/>
                  <a:moveTo>
                    <a:pt x="114" y="154"/>
                  </a:moveTo>
                  <a:cubicBezTo>
                    <a:pt x="125" y="157"/>
                    <a:pt x="139" y="158"/>
                    <a:pt x="153" y="156"/>
                  </a:cubicBezTo>
                  <a:cubicBezTo>
                    <a:pt x="153" y="152"/>
                    <a:pt x="153" y="149"/>
                    <a:pt x="153" y="145"/>
                  </a:cubicBezTo>
                  <a:cubicBezTo>
                    <a:pt x="139" y="147"/>
                    <a:pt x="124" y="147"/>
                    <a:pt x="115" y="144"/>
                  </a:cubicBezTo>
                  <a:cubicBezTo>
                    <a:pt x="114" y="147"/>
                    <a:pt x="114" y="150"/>
                    <a:pt x="114" y="154"/>
                  </a:cubicBezTo>
                  <a:close/>
                  <a:moveTo>
                    <a:pt x="32" y="153"/>
                  </a:moveTo>
                  <a:cubicBezTo>
                    <a:pt x="40" y="153"/>
                    <a:pt x="44" y="158"/>
                    <a:pt x="49" y="160"/>
                  </a:cubicBezTo>
                  <a:cubicBezTo>
                    <a:pt x="49" y="159"/>
                    <a:pt x="50" y="158"/>
                    <a:pt x="50" y="157"/>
                  </a:cubicBezTo>
                  <a:cubicBezTo>
                    <a:pt x="47" y="152"/>
                    <a:pt x="41" y="150"/>
                    <a:pt x="34" y="149"/>
                  </a:cubicBezTo>
                  <a:cubicBezTo>
                    <a:pt x="34" y="149"/>
                    <a:pt x="33" y="149"/>
                    <a:pt x="33" y="149"/>
                  </a:cubicBezTo>
                  <a:cubicBezTo>
                    <a:pt x="33" y="150"/>
                    <a:pt x="32" y="151"/>
                    <a:pt x="32" y="153"/>
                  </a:cubicBezTo>
                  <a:close/>
                  <a:moveTo>
                    <a:pt x="332" y="156"/>
                  </a:moveTo>
                  <a:cubicBezTo>
                    <a:pt x="326" y="163"/>
                    <a:pt x="317" y="163"/>
                    <a:pt x="307" y="162"/>
                  </a:cubicBezTo>
                  <a:cubicBezTo>
                    <a:pt x="309" y="166"/>
                    <a:pt x="310" y="171"/>
                    <a:pt x="314" y="172"/>
                  </a:cubicBezTo>
                  <a:cubicBezTo>
                    <a:pt x="316" y="173"/>
                    <a:pt x="321" y="173"/>
                    <a:pt x="323" y="173"/>
                  </a:cubicBezTo>
                  <a:cubicBezTo>
                    <a:pt x="331" y="172"/>
                    <a:pt x="337" y="168"/>
                    <a:pt x="339" y="162"/>
                  </a:cubicBezTo>
                  <a:cubicBezTo>
                    <a:pt x="341" y="158"/>
                    <a:pt x="338" y="154"/>
                    <a:pt x="336" y="150"/>
                  </a:cubicBezTo>
                  <a:cubicBezTo>
                    <a:pt x="335" y="152"/>
                    <a:pt x="333" y="155"/>
                    <a:pt x="332" y="156"/>
                  </a:cubicBezTo>
                  <a:close/>
                  <a:moveTo>
                    <a:pt x="30" y="160"/>
                  </a:moveTo>
                  <a:cubicBezTo>
                    <a:pt x="33" y="164"/>
                    <a:pt x="45" y="169"/>
                    <a:pt x="48" y="162"/>
                  </a:cubicBezTo>
                  <a:cubicBezTo>
                    <a:pt x="42" y="159"/>
                    <a:pt x="38" y="155"/>
                    <a:pt x="31" y="154"/>
                  </a:cubicBezTo>
                  <a:cubicBezTo>
                    <a:pt x="30" y="156"/>
                    <a:pt x="30" y="158"/>
                    <a:pt x="30" y="160"/>
                  </a:cubicBezTo>
                  <a:close/>
                  <a:moveTo>
                    <a:pt x="115" y="166"/>
                  </a:moveTo>
                  <a:cubicBezTo>
                    <a:pt x="119" y="167"/>
                    <a:pt x="125" y="169"/>
                    <a:pt x="132" y="169"/>
                  </a:cubicBezTo>
                  <a:cubicBezTo>
                    <a:pt x="138" y="170"/>
                    <a:pt x="149" y="171"/>
                    <a:pt x="152" y="167"/>
                  </a:cubicBezTo>
                  <a:cubicBezTo>
                    <a:pt x="153" y="165"/>
                    <a:pt x="152" y="160"/>
                    <a:pt x="152" y="159"/>
                  </a:cubicBezTo>
                  <a:cubicBezTo>
                    <a:pt x="139" y="159"/>
                    <a:pt x="125" y="160"/>
                    <a:pt x="114" y="156"/>
                  </a:cubicBezTo>
                  <a:cubicBezTo>
                    <a:pt x="114" y="160"/>
                    <a:pt x="113" y="164"/>
                    <a:pt x="115" y="1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  <p:sp>
          <p:nvSpPr>
            <p:cNvPr id="39" name="Freeform 107"/>
            <p:cNvSpPr>
              <a:spLocks noEditPoints="1"/>
            </p:cNvSpPr>
            <p:nvPr/>
          </p:nvSpPr>
          <p:spPr bwMode="auto">
            <a:xfrm>
              <a:off x="7893218" y="3755274"/>
              <a:ext cx="97606" cy="368593"/>
            </a:xfrm>
            <a:custGeom>
              <a:avLst/>
              <a:gdLst>
                <a:gd name="T0" fmla="*/ 28 w 31"/>
                <a:gd name="T1" fmla="*/ 114 h 117"/>
                <a:gd name="T2" fmla="*/ 4 w 31"/>
                <a:gd name="T3" fmla="*/ 114 h 117"/>
                <a:gd name="T4" fmla="*/ 2 w 31"/>
                <a:gd name="T5" fmla="*/ 91 h 117"/>
                <a:gd name="T6" fmla="*/ 3 w 31"/>
                <a:gd name="T7" fmla="*/ 67 h 117"/>
                <a:gd name="T8" fmla="*/ 2 w 31"/>
                <a:gd name="T9" fmla="*/ 61 h 117"/>
                <a:gd name="T10" fmla="*/ 2 w 31"/>
                <a:gd name="T11" fmla="*/ 34 h 117"/>
                <a:gd name="T12" fmla="*/ 1 w 31"/>
                <a:gd name="T13" fmla="*/ 18 h 117"/>
                <a:gd name="T14" fmla="*/ 2 w 31"/>
                <a:gd name="T15" fmla="*/ 5 h 117"/>
                <a:gd name="T16" fmla="*/ 7 w 31"/>
                <a:gd name="T17" fmla="*/ 1 h 117"/>
                <a:gd name="T18" fmla="*/ 12 w 31"/>
                <a:gd name="T19" fmla="*/ 1 h 117"/>
                <a:gd name="T20" fmla="*/ 29 w 31"/>
                <a:gd name="T21" fmla="*/ 7 h 117"/>
                <a:gd name="T22" fmla="*/ 29 w 31"/>
                <a:gd name="T23" fmla="*/ 24 h 117"/>
                <a:gd name="T24" fmla="*/ 29 w 31"/>
                <a:gd name="T25" fmla="*/ 82 h 117"/>
                <a:gd name="T26" fmla="*/ 28 w 31"/>
                <a:gd name="T27" fmla="*/ 114 h 117"/>
                <a:gd name="T28" fmla="*/ 9 w 31"/>
                <a:gd name="T29" fmla="*/ 112 h 117"/>
                <a:gd name="T30" fmla="*/ 19 w 31"/>
                <a:gd name="T31" fmla="*/ 112 h 117"/>
                <a:gd name="T32" fmla="*/ 26 w 31"/>
                <a:gd name="T33" fmla="*/ 108 h 117"/>
                <a:gd name="T34" fmla="*/ 26 w 31"/>
                <a:gd name="T35" fmla="*/ 97 h 117"/>
                <a:gd name="T36" fmla="*/ 26 w 31"/>
                <a:gd name="T37" fmla="*/ 76 h 117"/>
                <a:gd name="T38" fmla="*/ 27 w 31"/>
                <a:gd name="T39" fmla="*/ 24 h 117"/>
                <a:gd name="T40" fmla="*/ 27 w 31"/>
                <a:gd name="T41" fmla="*/ 10 h 117"/>
                <a:gd name="T42" fmla="*/ 21 w 31"/>
                <a:gd name="T43" fmla="*/ 5 h 117"/>
                <a:gd name="T44" fmla="*/ 7 w 31"/>
                <a:gd name="T45" fmla="*/ 5 h 117"/>
                <a:gd name="T46" fmla="*/ 4 w 31"/>
                <a:gd name="T47" fmla="*/ 13 h 117"/>
                <a:gd name="T48" fmla="*/ 4 w 31"/>
                <a:gd name="T49" fmla="*/ 15 h 117"/>
                <a:gd name="T50" fmla="*/ 5 w 31"/>
                <a:gd name="T51" fmla="*/ 54 h 117"/>
                <a:gd name="T52" fmla="*/ 4 w 31"/>
                <a:gd name="T53" fmla="*/ 106 h 117"/>
                <a:gd name="T54" fmla="*/ 4 w 31"/>
                <a:gd name="T55" fmla="*/ 109 h 117"/>
                <a:gd name="T56" fmla="*/ 8 w 31"/>
                <a:gd name="T57" fmla="*/ 113 h 117"/>
                <a:gd name="T58" fmla="*/ 9 w 31"/>
                <a:gd name="T59" fmla="*/ 112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1" h="117">
                  <a:moveTo>
                    <a:pt x="28" y="114"/>
                  </a:moveTo>
                  <a:cubicBezTo>
                    <a:pt x="22" y="117"/>
                    <a:pt x="12" y="117"/>
                    <a:pt x="4" y="114"/>
                  </a:cubicBezTo>
                  <a:cubicBezTo>
                    <a:pt x="0" y="108"/>
                    <a:pt x="2" y="100"/>
                    <a:pt x="2" y="91"/>
                  </a:cubicBezTo>
                  <a:cubicBezTo>
                    <a:pt x="2" y="83"/>
                    <a:pt x="3" y="75"/>
                    <a:pt x="3" y="67"/>
                  </a:cubicBezTo>
                  <a:cubicBezTo>
                    <a:pt x="3" y="65"/>
                    <a:pt x="2" y="63"/>
                    <a:pt x="2" y="61"/>
                  </a:cubicBezTo>
                  <a:cubicBezTo>
                    <a:pt x="3" y="51"/>
                    <a:pt x="2" y="42"/>
                    <a:pt x="2" y="34"/>
                  </a:cubicBezTo>
                  <a:cubicBezTo>
                    <a:pt x="1" y="28"/>
                    <a:pt x="1" y="23"/>
                    <a:pt x="1" y="18"/>
                  </a:cubicBezTo>
                  <a:cubicBezTo>
                    <a:pt x="2" y="14"/>
                    <a:pt x="0" y="9"/>
                    <a:pt x="2" y="5"/>
                  </a:cubicBezTo>
                  <a:cubicBezTo>
                    <a:pt x="3" y="3"/>
                    <a:pt x="6" y="1"/>
                    <a:pt x="7" y="1"/>
                  </a:cubicBezTo>
                  <a:cubicBezTo>
                    <a:pt x="8" y="1"/>
                    <a:pt x="10" y="1"/>
                    <a:pt x="12" y="1"/>
                  </a:cubicBezTo>
                  <a:cubicBezTo>
                    <a:pt x="19" y="1"/>
                    <a:pt x="26" y="0"/>
                    <a:pt x="29" y="7"/>
                  </a:cubicBezTo>
                  <a:cubicBezTo>
                    <a:pt x="31" y="13"/>
                    <a:pt x="29" y="19"/>
                    <a:pt x="29" y="24"/>
                  </a:cubicBezTo>
                  <a:cubicBezTo>
                    <a:pt x="28" y="41"/>
                    <a:pt x="29" y="64"/>
                    <a:pt x="29" y="82"/>
                  </a:cubicBezTo>
                  <a:cubicBezTo>
                    <a:pt x="29" y="94"/>
                    <a:pt x="30" y="104"/>
                    <a:pt x="28" y="114"/>
                  </a:cubicBezTo>
                  <a:close/>
                  <a:moveTo>
                    <a:pt x="9" y="112"/>
                  </a:moveTo>
                  <a:cubicBezTo>
                    <a:pt x="10" y="113"/>
                    <a:pt x="16" y="114"/>
                    <a:pt x="19" y="112"/>
                  </a:cubicBezTo>
                  <a:cubicBezTo>
                    <a:pt x="23" y="114"/>
                    <a:pt x="26" y="112"/>
                    <a:pt x="26" y="108"/>
                  </a:cubicBezTo>
                  <a:cubicBezTo>
                    <a:pt x="27" y="105"/>
                    <a:pt x="26" y="101"/>
                    <a:pt x="26" y="97"/>
                  </a:cubicBezTo>
                  <a:cubicBezTo>
                    <a:pt x="27" y="90"/>
                    <a:pt x="26" y="83"/>
                    <a:pt x="26" y="76"/>
                  </a:cubicBezTo>
                  <a:cubicBezTo>
                    <a:pt x="27" y="56"/>
                    <a:pt x="26" y="43"/>
                    <a:pt x="27" y="24"/>
                  </a:cubicBezTo>
                  <a:cubicBezTo>
                    <a:pt x="27" y="19"/>
                    <a:pt x="28" y="13"/>
                    <a:pt x="27" y="10"/>
                  </a:cubicBezTo>
                  <a:cubicBezTo>
                    <a:pt x="26" y="8"/>
                    <a:pt x="24" y="6"/>
                    <a:pt x="21" y="5"/>
                  </a:cubicBezTo>
                  <a:cubicBezTo>
                    <a:pt x="17" y="2"/>
                    <a:pt x="10" y="5"/>
                    <a:pt x="7" y="5"/>
                  </a:cubicBezTo>
                  <a:cubicBezTo>
                    <a:pt x="4" y="6"/>
                    <a:pt x="4" y="10"/>
                    <a:pt x="4" y="13"/>
                  </a:cubicBezTo>
                  <a:cubicBezTo>
                    <a:pt x="4" y="13"/>
                    <a:pt x="4" y="14"/>
                    <a:pt x="4" y="15"/>
                  </a:cubicBezTo>
                  <a:cubicBezTo>
                    <a:pt x="3" y="27"/>
                    <a:pt x="4" y="41"/>
                    <a:pt x="5" y="54"/>
                  </a:cubicBezTo>
                  <a:cubicBezTo>
                    <a:pt x="6" y="71"/>
                    <a:pt x="4" y="91"/>
                    <a:pt x="4" y="106"/>
                  </a:cubicBezTo>
                  <a:cubicBezTo>
                    <a:pt x="4" y="107"/>
                    <a:pt x="5" y="108"/>
                    <a:pt x="4" y="109"/>
                  </a:cubicBezTo>
                  <a:cubicBezTo>
                    <a:pt x="6" y="110"/>
                    <a:pt x="7" y="112"/>
                    <a:pt x="8" y="113"/>
                  </a:cubicBezTo>
                  <a:cubicBezTo>
                    <a:pt x="8" y="112"/>
                    <a:pt x="8" y="111"/>
                    <a:pt x="9" y="1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7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2" presetClass="emph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Rot by="120000">
                                      <p:cBhvr>
                                        <p:cTn id="2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845175" y="2156460"/>
            <a:ext cx="5097145" cy="3198495"/>
          </a:xfrm>
          <a:prstGeom prst="rect">
            <a:avLst/>
          </a:prstGeom>
        </p:spPr>
        <p:txBody>
          <a:bodyPr wrap="square" lIns="121908" tIns="60954" rIns="121908" bIns="60954">
            <a:spAutoFit/>
          </a:bodyPr>
          <a:lstStyle/>
          <a:p>
            <a:r>
              <a:rPr lang="zh-CN" altLang="en-US" sz="2000" dirty="0"/>
              <a:t>初始是教学关卡，游戏的基本操作是：</a:t>
            </a:r>
            <a:endParaRPr lang="en-US" altLang="zh-CN" sz="2000" dirty="0"/>
          </a:p>
          <a:p>
            <a:r>
              <a:rPr lang="zh-CN" altLang="en-US" sz="2000" dirty="0"/>
              <a:t>点击鼠标左键移动人物至指定地点，</a:t>
            </a:r>
            <a:endParaRPr lang="en-US" altLang="zh-CN" sz="2000" dirty="0"/>
          </a:p>
          <a:p>
            <a:r>
              <a:rPr lang="zh-CN" altLang="en-US" sz="2000" dirty="0"/>
              <a:t>右键点击怪物进行攻击，</a:t>
            </a:r>
            <a:endParaRPr lang="en-US" altLang="zh-CN" sz="2000" dirty="0"/>
          </a:p>
          <a:p>
            <a:r>
              <a:rPr lang="zh-CN" altLang="en-US" sz="2000" dirty="0"/>
              <a:t>通过</a:t>
            </a:r>
            <a:r>
              <a:rPr lang="en-US" altLang="zh-CN" sz="2000" dirty="0"/>
              <a:t>A,D</a:t>
            </a:r>
            <a:r>
              <a:rPr lang="zh-CN" altLang="en-US" sz="2000" dirty="0"/>
              <a:t>和鼠标滑轮进行视角切换。</a:t>
            </a:r>
            <a:endParaRPr lang="en-US" altLang="zh-CN" sz="2000" dirty="0"/>
          </a:p>
          <a:p>
            <a:r>
              <a:rPr lang="zh-CN" altLang="en-US" sz="2000" dirty="0"/>
              <a:t>第一关场景是森林。</a:t>
            </a:r>
            <a:endParaRPr lang="en-US" altLang="zh-CN" sz="2000" dirty="0"/>
          </a:p>
          <a:p>
            <a:r>
              <a:rPr lang="zh-CN" altLang="en-US" sz="2000" dirty="0"/>
              <a:t>第二关场景是沙漠。</a:t>
            </a:r>
            <a:endParaRPr lang="en-US" altLang="zh-CN" sz="2000" dirty="0"/>
          </a:p>
          <a:p>
            <a:r>
              <a:rPr lang="zh-CN" altLang="en-US" sz="2000" dirty="0"/>
              <a:t>游戏的左上角会有小地图显示游戏缩略图。</a:t>
            </a:r>
            <a:endParaRPr lang="en-US" altLang="zh-CN" sz="2000" dirty="0"/>
          </a:p>
          <a:p>
            <a:r>
              <a:rPr lang="zh-CN" altLang="en-US" sz="2000" dirty="0"/>
              <a:t>游戏里玩家需要控制角色不断调整位置，抓住怪物攻击的间隙，发出致命一击将怪物打败。</a:t>
            </a:r>
          </a:p>
        </p:txBody>
      </p:sp>
      <p:grpSp>
        <p:nvGrpSpPr>
          <p:cNvPr id="10" name="组合 9"/>
          <p:cNvGrpSpPr/>
          <p:nvPr/>
        </p:nvGrpSpPr>
        <p:grpSpPr>
          <a:xfrm>
            <a:off x="796" y="911677"/>
            <a:ext cx="9568937" cy="533288"/>
            <a:chOff x="0" y="683758"/>
            <a:chExt cx="7177637" cy="399966"/>
          </a:xfrm>
        </p:grpSpPr>
        <p:sp>
          <p:nvSpPr>
            <p:cNvPr id="11" name="矩形 10"/>
            <p:cNvSpPr/>
            <p:nvPr/>
          </p:nvSpPr>
          <p:spPr>
            <a:xfrm>
              <a:off x="5661095" y="683758"/>
              <a:ext cx="1516542" cy="399090"/>
            </a:xfrm>
            <a:prstGeom prst="rect">
              <a:avLst/>
            </a:prstGeom>
            <a:solidFill>
              <a:schemeClr val="tx1">
                <a:lumMod val="85000"/>
                <a:lumOff val="1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  <p:cxnSp>
          <p:nvCxnSpPr>
            <p:cNvPr id="13" name="直接连接符 12"/>
            <p:cNvCxnSpPr/>
            <p:nvPr/>
          </p:nvCxnSpPr>
          <p:spPr>
            <a:xfrm>
              <a:off x="0" y="1083724"/>
              <a:ext cx="7172219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组合 13"/>
          <p:cNvGrpSpPr/>
          <p:nvPr/>
        </p:nvGrpSpPr>
        <p:grpSpPr>
          <a:xfrm>
            <a:off x="2151397" y="1444966"/>
            <a:ext cx="1320632" cy="3073571"/>
            <a:chOff x="1613160" y="1083724"/>
            <a:chExt cx="990602" cy="2305178"/>
          </a:xfrm>
        </p:grpSpPr>
        <p:grpSp>
          <p:nvGrpSpPr>
            <p:cNvPr id="15" name="组合 14"/>
            <p:cNvGrpSpPr/>
            <p:nvPr/>
          </p:nvGrpSpPr>
          <p:grpSpPr>
            <a:xfrm>
              <a:off x="1613160" y="1083724"/>
              <a:ext cx="990602" cy="2227897"/>
              <a:chOff x="2156053" y="1267920"/>
              <a:chExt cx="1323980" cy="2977675"/>
            </a:xfrm>
          </p:grpSpPr>
          <p:cxnSp>
            <p:nvCxnSpPr>
              <p:cNvPr id="19" name="直接连接符 18"/>
              <p:cNvCxnSpPr/>
              <p:nvPr/>
            </p:nvCxnSpPr>
            <p:spPr>
              <a:xfrm>
                <a:off x="2818381" y="1267920"/>
                <a:ext cx="0" cy="164859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弧形 19"/>
              <p:cNvSpPr/>
              <p:nvPr/>
            </p:nvSpPr>
            <p:spPr>
              <a:xfrm>
                <a:off x="2156053" y="2921615"/>
                <a:ext cx="1323980" cy="1323980"/>
              </a:xfrm>
              <a:prstGeom prst="arc">
                <a:avLst>
                  <a:gd name="adj1" fmla="val 12935667"/>
                  <a:gd name="adj2" fmla="val 19476206"/>
                </a:avLst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sz="1700">
                  <a:solidFill>
                    <a:schemeClr val="bg1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</p:grpSp>
        <p:grpSp>
          <p:nvGrpSpPr>
            <p:cNvPr id="16" name="组合 15"/>
            <p:cNvGrpSpPr/>
            <p:nvPr/>
          </p:nvGrpSpPr>
          <p:grpSpPr>
            <a:xfrm>
              <a:off x="1659417" y="2490816"/>
              <a:ext cx="898087" cy="898086"/>
              <a:chOff x="608833" y="3733024"/>
              <a:chExt cx="898087" cy="898086"/>
            </a:xfrm>
          </p:grpSpPr>
          <p:sp>
            <p:nvSpPr>
              <p:cNvPr id="17" name="椭圆 16"/>
              <p:cNvSpPr/>
              <p:nvPr/>
            </p:nvSpPr>
            <p:spPr>
              <a:xfrm>
                <a:off x="608833" y="3733024"/>
                <a:ext cx="898087" cy="898086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700">
                  <a:solidFill>
                    <a:schemeClr val="bg1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18" name="文本框 24"/>
              <p:cNvSpPr txBox="1"/>
              <p:nvPr/>
            </p:nvSpPr>
            <p:spPr>
              <a:xfrm>
                <a:off x="798285" y="3916609"/>
                <a:ext cx="523288" cy="5309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000" dirty="0">
                    <a:solidFill>
                      <a:schemeClr val="bg1"/>
                    </a:solidFill>
                    <a:latin typeface="Arial" panose="020B0604020202020204"/>
                    <a:ea typeface="微软雅黑" panose="020B0503020204020204" charset="-122"/>
                    <a:sym typeface="Arial" panose="020B0604020202020204"/>
                  </a:rPr>
                  <a:t>关卡</a:t>
                </a:r>
                <a:endParaRPr lang="en-US" altLang="zh-CN" sz="2000" dirty="0">
                  <a:solidFill>
                    <a:schemeClr val="bg1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  <a:p>
                <a:r>
                  <a:rPr lang="zh-CN" altLang="en-US" sz="2000" dirty="0">
                    <a:solidFill>
                      <a:schemeClr val="bg1"/>
                    </a:solidFill>
                    <a:latin typeface="Arial" panose="020B0604020202020204"/>
                    <a:ea typeface="微软雅黑" panose="020B0503020204020204" charset="-122"/>
                    <a:sym typeface="Arial" panose="020B0604020202020204"/>
                  </a:rPr>
                  <a:t>设计</a:t>
                </a:r>
              </a:p>
            </p:txBody>
          </p:sp>
        </p:grpSp>
      </p:grpSp>
      <p:grpSp>
        <p:nvGrpSpPr>
          <p:cNvPr id="21" name="组合 20"/>
          <p:cNvGrpSpPr/>
          <p:nvPr/>
        </p:nvGrpSpPr>
        <p:grpSpPr>
          <a:xfrm>
            <a:off x="3675460" y="1444967"/>
            <a:ext cx="1320632" cy="3775727"/>
            <a:chOff x="2756355" y="1083724"/>
            <a:chExt cx="990602" cy="2831795"/>
          </a:xfrm>
        </p:grpSpPr>
        <p:grpSp>
          <p:nvGrpSpPr>
            <p:cNvPr id="22" name="组合 21"/>
            <p:cNvGrpSpPr/>
            <p:nvPr/>
          </p:nvGrpSpPr>
          <p:grpSpPr>
            <a:xfrm>
              <a:off x="2756355" y="1083724"/>
              <a:ext cx="990602" cy="2774344"/>
              <a:chOff x="3683979" y="1267920"/>
              <a:chExt cx="1323980" cy="3708024"/>
            </a:xfrm>
          </p:grpSpPr>
          <p:cxnSp>
            <p:nvCxnSpPr>
              <p:cNvPr id="26" name="直接连接符 25"/>
              <p:cNvCxnSpPr/>
              <p:nvPr/>
            </p:nvCxnSpPr>
            <p:spPr>
              <a:xfrm>
                <a:off x="4346307" y="1267920"/>
                <a:ext cx="0" cy="2378948"/>
              </a:xfrm>
              <a:prstGeom prst="line">
                <a:avLst/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弧形 26"/>
              <p:cNvSpPr/>
              <p:nvPr/>
            </p:nvSpPr>
            <p:spPr>
              <a:xfrm>
                <a:off x="3683979" y="3651964"/>
                <a:ext cx="1323980" cy="1323980"/>
              </a:xfrm>
              <a:prstGeom prst="arc">
                <a:avLst>
                  <a:gd name="adj1" fmla="val 12935667"/>
                  <a:gd name="adj2" fmla="val 19476206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sz="1700">
                  <a:solidFill>
                    <a:schemeClr val="bg1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2802612" y="3017433"/>
              <a:ext cx="898087" cy="898086"/>
              <a:chOff x="608833" y="3733024"/>
              <a:chExt cx="898087" cy="898086"/>
            </a:xfrm>
          </p:grpSpPr>
          <p:sp>
            <p:nvSpPr>
              <p:cNvPr id="24" name="椭圆 23"/>
              <p:cNvSpPr/>
              <p:nvPr/>
            </p:nvSpPr>
            <p:spPr>
              <a:xfrm>
                <a:off x="608833" y="3733024"/>
                <a:ext cx="898087" cy="898086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700">
                  <a:solidFill>
                    <a:schemeClr val="bg1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25" name="文本框 24"/>
              <p:cNvSpPr txBox="1"/>
              <p:nvPr/>
            </p:nvSpPr>
            <p:spPr>
              <a:xfrm>
                <a:off x="797114" y="3916609"/>
                <a:ext cx="523288" cy="5309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sz="2000" dirty="0">
                    <a:solidFill>
                      <a:schemeClr val="bg1"/>
                    </a:solidFill>
                    <a:latin typeface="Arial" panose="020B0604020202020204"/>
                    <a:ea typeface="微软雅黑" panose="020B0503020204020204" charset="-122"/>
                    <a:sym typeface="Arial" panose="020B0604020202020204"/>
                  </a:rPr>
                  <a:t>内容</a:t>
                </a:r>
                <a:endParaRPr lang="en-US" altLang="zh-CN" sz="2000" dirty="0">
                  <a:solidFill>
                    <a:schemeClr val="bg1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  <a:p>
                <a:pPr algn="ctr"/>
                <a:r>
                  <a:rPr lang="zh-CN" altLang="en-US" sz="2000" dirty="0">
                    <a:solidFill>
                      <a:schemeClr val="bg1"/>
                    </a:solidFill>
                    <a:latin typeface="Arial" panose="020B0604020202020204"/>
                    <a:ea typeface="微软雅黑" panose="020B0503020204020204" charset="-122"/>
                    <a:sym typeface="Arial" panose="020B0604020202020204"/>
                  </a:rPr>
                  <a:t>介绍</a:t>
                </a:r>
              </a:p>
            </p:txBody>
          </p:sp>
        </p:grpSp>
      </p:grpSp>
      <p:sp>
        <p:nvSpPr>
          <p:cNvPr id="37" name="文本框 36"/>
          <p:cNvSpPr txBox="1"/>
          <p:nvPr/>
        </p:nvSpPr>
        <p:spPr>
          <a:xfrm>
            <a:off x="282804" y="320511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>
                <a:solidFill>
                  <a:schemeClr val="tx2">
                    <a:lumMod val="75000"/>
                  </a:schemeClr>
                </a:solidFill>
                <a:cs typeface="DFPShaoNvW5-GB" charset="-122"/>
                <a:sym typeface="Arial" panose="020B0604020202020204"/>
              </a:rPr>
              <a:t>内容生成</a:t>
            </a:r>
          </a:p>
        </p:txBody>
      </p:sp>
      <p:grpSp>
        <p:nvGrpSpPr>
          <p:cNvPr id="38" name="组合 37"/>
          <p:cNvGrpSpPr/>
          <p:nvPr/>
        </p:nvGrpSpPr>
        <p:grpSpPr>
          <a:xfrm>
            <a:off x="3543759" y="266849"/>
            <a:ext cx="636853" cy="393183"/>
            <a:chOff x="3610120" y="261689"/>
            <a:chExt cx="636853" cy="393183"/>
          </a:xfrm>
        </p:grpSpPr>
        <p:pic>
          <p:nvPicPr>
            <p:cNvPr id="39" name="图片 38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409115">
              <a:off x="3830226" y="261689"/>
              <a:ext cx="416747" cy="246260"/>
            </a:xfrm>
            <a:prstGeom prst="rect">
              <a:avLst/>
            </a:prstGeom>
          </p:spPr>
        </p:pic>
        <p:sp>
          <p:nvSpPr>
            <p:cNvPr id="40" name="Freeform 249"/>
            <p:cNvSpPr>
              <a:spLocks noEditPoints="1"/>
            </p:cNvSpPr>
            <p:nvPr userDrawn="1"/>
          </p:nvSpPr>
          <p:spPr bwMode="auto">
            <a:xfrm rot="2431720" flipH="1">
              <a:off x="3610120" y="366070"/>
              <a:ext cx="211706" cy="288802"/>
            </a:xfrm>
            <a:custGeom>
              <a:avLst/>
              <a:gdLst>
                <a:gd name="T0" fmla="*/ 82 w 239"/>
                <a:gd name="T1" fmla="*/ 301 h 301"/>
                <a:gd name="T2" fmla="*/ 64 w 239"/>
                <a:gd name="T3" fmla="*/ 298 h 301"/>
                <a:gd name="T4" fmla="*/ 8 w 239"/>
                <a:gd name="T5" fmla="*/ 212 h 301"/>
                <a:gd name="T6" fmla="*/ 100 w 239"/>
                <a:gd name="T7" fmla="*/ 162 h 301"/>
                <a:gd name="T8" fmla="*/ 153 w 239"/>
                <a:gd name="T9" fmla="*/ 182 h 301"/>
                <a:gd name="T10" fmla="*/ 44 w 239"/>
                <a:gd name="T11" fmla="*/ 17 h 301"/>
                <a:gd name="T12" fmla="*/ 53 w 239"/>
                <a:gd name="T13" fmla="*/ 47 h 301"/>
                <a:gd name="T14" fmla="*/ 51 w 239"/>
                <a:gd name="T15" fmla="*/ 52 h 301"/>
                <a:gd name="T16" fmla="*/ 46 w 239"/>
                <a:gd name="T17" fmla="*/ 50 h 301"/>
                <a:gd name="T18" fmla="*/ 34 w 239"/>
                <a:gd name="T19" fmla="*/ 11 h 301"/>
                <a:gd name="T20" fmla="*/ 33 w 239"/>
                <a:gd name="T21" fmla="*/ 8 h 301"/>
                <a:gd name="T22" fmla="*/ 34 w 239"/>
                <a:gd name="T23" fmla="*/ 3 h 301"/>
                <a:gd name="T24" fmla="*/ 36 w 239"/>
                <a:gd name="T25" fmla="*/ 3 h 301"/>
                <a:gd name="T26" fmla="*/ 44 w 239"/>
                <a:gd name="T27" fmla="*/ 0 h 301"/>
                <a:gd name="T28" fmla="*/ 81 w 239"/>
                <a:gd name="T29" fmla="*/ 6 h 301"/>
                <a:gd name="T30" fmla="*/ 80 w 239"/>
                <a:gd name="T31" fmla="*/ 14 h 301"/>
                <a:gd name="T32" fmla="*/ 47 w 239"/>
                <a:gd name="T33" fmla="*/ 9 h 301"/>
                <a:gd name="T34" fmla="*/ 161 w 239"/>
                <a:gd name="T35" fmla="*/ 187 h 301"/>
                <a:gd name="T36" fmla="*/ 239 w 239"/>
                <a:gd name="T37" fmla="*/ 288 h 301"/>
                <a:gd name="T38" fmla="*/ 236 w 239"/>
                <a:gd name="T39" fmla="*/ 293 h 301"/>
                <a:gd name="T40" fmla="*/ 231 w 239"/>
                <a:gd name="T41" fmla="*/ 291 h 301"/>
                <a:gd name="T42" fmla="*/ 161 w 239"/>
                <a:gd name="T43" fmla="*/ 197 h 301"/>
                <a:gd name="T44" fmla="*/ 149 w 239"/>
                <a:gd name="T45" fmla="*/ 252 h 301"/>
                <a:gd name="T46" fmla="*/ 82 w 239"/>
                <a:gd name="T47" fmla="*/ 301 h 301"/>
                <a:gd name="T48" fmla="*/ 79 w 239"/>
                <a:gd name="T49" fmla="*/ 168 h 301"/>
                <a:gd name="T50" fmla="*/ 16 w 239"/>
                <a:gd name="T51" fmla="*/ 214 h 301"/>
                <a:gd name="T52" fmla="*/ 66 w 239"/>
                <a:gd name="T53" fmla="*/ 291 h 301"/>
                <a:gd name="T54" fmla="*/ 141 w 239"/>
                <a:gd name="T55" fmla="*/ 249 h 301"/>
                <a:gd name="T56" fmla="*/ 153 w 239"/>
                <a:gd name="T57" fmla="*/ 191 h 301"/>
                <a:gd name="T58" fmla="*/ 99 w 239"/>
                <a:gd name="T59" fmla="*/ 170 h 301"/>
                <a:gd name="T60" fmla="*/ 79 w 239"/>
                <a:gd name="T61" fmla="*/ 168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39" h="301">
                  <a:moveTo>
                    <a:pt x="82" y="301"/>
                  </a:moveTo>
                  <a:cubicBezTo>
                    <a:pt x="76" y="301"/>
                    <a:pt x="70" y="300"/>
                    <a:pt x="64" y="298"/>
                  </a:cubicBezTo>
                  <a:cubicBezTo>
                    <a:pt x="17" y="285"/>
                    <a:pt x="0" y="245"/>
                    <a:pt x="8" y="212"/>
                  </a:cubicBezTo>
                  <a:cubicBezTo>
                    <a:pt x="15" y="180"/>
                    <a:pt x="47" y="152"/>
                    <a:pt x="100" y="162"/>
                  </a:cubicBezTo>
                  <a:cubicBezTo>
                    <a:pt x="120" y="165"/>
                    <a:pt x="137" y="173"/>
                    <a:pt x="153" y="182"/>
                  </a:cubicBezTo>
                  <a:cubicBezTo>
                    <a:pt x="148" y="130"/>
                    <a:pt x="116" y="69"/>
                    <a:pt x="44" y="17"/>
                  </a:cubicBezTo>
                  <a:cubicBezTo>
                    <a:pt x="53" y="47"/>
                    <a:pt x="53" y="47"/>
                    <a:pt x="53" y="47"/>
                  </a:cubicBezTo>
                  <a:cubicBezTo>
                    <a:pt x="54" y="49"/>
                    <a:pt x="53" y="51"/>
                    <a:pt x="51" y="52"/>
                  </a:cubicBezTo>
                  <a:cubicBezTo>
                    <a:pt x="49" y="53"/>
                    <a:pt x="46" y="52"/>
                    <a:pt x="46" y="50"/>
                  </a:cubicBezTo>
                  <a:cubicBezTo>
                    <a:pt x="41" y="41"/>
                    <a:pt x="33" y="22"/>
                    <a:pt x="34" y="11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2" y="6"/>
                    <a:pt x="33" y="4"/>
                    <a:pt x="34" y="3"/>
                  </a:cubicBezTo>
                  <a:cubicBezTo>
                    <a:pt x="35" y="3"/>
                    <a:pt x="35" y="3"/>
                    <a:pt x="36" y="3"/>
                  </a:cubicBezTo>
                  <a:cubicBezTo>
                    <a:pt x="37" y="1"/>
                    <a:pt x="40" y="0"/>
                    <a:pt x="44" y="0"/>
                  </a:cubicBezTo>
                  <a:cubicBezTo>
                    <a:pt x="59" y="3"/>
                    <a:pt x="81" y="6"/>
                    <a:pt x="81" y="6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62" y="11"/>
                    <a:pt x="47" y="9"/>
                  </a:cubicBezTo>
                  <a:cubicBezTo>
                    <a:pt x="125" y="66"/>
                    <a:pt x="158" y="131"/>
                    <a:pt x="161" y="187"/>
                  </a:cubicBezTo>
                  <a:cubicBezTo>
                    <a:pt x="217" y="225"/>
                    <a:pt x="238" y="287"/>
                    <a:pt x="239" y="288"/>
                  </a:cubicBezTo>
                  <a:cubicBezTo>
                    <a:pt x="239" y="290"/>
                    <a:pt x="238" y="293"/>
                    <a:pt x="236" y="293"/>
                  </a:cubicBezTo>
                  <a:cubicBezTo>
                    <a:pt x="234" y="294"/>
                    <a:pt x="232" y="293"/>
                    <a:pt x="231" y="291"/>
                  </a:cubicBezTo>
                  <a:cubicBezTo>
                    <a:pt x="231" y="290"/>
                    <a:pt x="211" y="233"/>
                    <a:pt x="161" y="197"/>
                  </a:cubicBezTo>
                  <a:cubicBezTo>
                    <a:pt x="161" y="217"/>
                    <a:pt x="156" y="236"/>
                    <a:pt x="149" y="252"/>
                  </a:cubicBezTo>
                  <a:cubicBezTo>
                    <a:pt x="134" y="283"/>
                    <a:pt x="109" y="301"/>
                    <a:pt x="82" y="301"/>
                  </a:cubicBezTo>
                  <a:close/>
                  <a:moveTo>
                    <a:pt x="79" y="168"/>
                  </a:moveTo>
                  <a:cubicBezTo>
                    <a:pt x="43" y="168"/>
                    <a:pt x="21" y="189"/>
                    <a:pt x="16" y="214"/>
                  </a:cubicBezTo>
                  <a:cubicBezTo>
                    <a:pt x="9" y="243"/>
                    <a:pt x="24" y="279"/>
                    <a:pt x="66" y="291"/>
                  </a:cubicBezTo>
                  <a:cubicBezTo>
                    <a:pt x="96" y="299"/>
                    <a:pt x="125" y="283"/>
                    <a:pt x="141" y="249"/>
                  </a:cubicBezTo>
                  <a:cubicBezTo>
                    <a:pt x="149" y="232"/>
                    <a:pt x="154" y="212"/>
                    <a:pt x="153" y="191"/>
                  </a:cubicBezTo>
                  <a:cubicBezTo>
                    <a:pt x="138" y="181"/>
                    <a:pt x="120" y="174"/>
                    <a:pt x="99" y="170"/>
                  </a:cubicBezTo>
                  <a:cubicBezTo>
                    <a:pt x="92" y="168"/>
                    <a:pt x="85" y="168"/>
                    <a:pt x="79" y="168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0"/>
                            </p:stCondLst>
                            <p:childTnLst>
                              <p:par>
                                <p:cTn id="2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043029" y="536807"/>
            <a:ext cx="9384485" cy="5650162"/>
            <a:chOff x="5548434" y="1818774"/>
            <a:chExt cx="12192000" cy="6858000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548434" y="1818774"/>
              <a:ext cx="12192000" cy="6858000"/>
            </a:xfrm>
            <a:prstGeom prst="rect">
              <a:avLst/>
            </a:prstGeom>
          </p:spPr>
        </p:pic>
        <p:sp>
          <p:nvSpPr>
            <p:cNvPr id="3" name="文本框 2"/>
            <p:cNvSpPr txBox="1"/>
            <p:nvPr/>
          </p:nvSpPr>
          <p:spPr>
            <a:xfrm>
              <a:off x="8182318" y="2282686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教学关卡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4000">
        <p:random/>
      </p:transition>
    </mc:Choice>
    <mc:Fallback xmlns="">
      <p:transition spd="slow" advTm="4000">
        <p:random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1068196" y="660632"/>
            <a:ext cx="9384485" cy="5519957"/>
            <a:chOff x="2463104" y="0"/>
            <a:chExt cx="12192000" cy="6858000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3104" y="0"/>
              <a:ext cx="12192000" cy="6858000"/>
            </a:xfrm>
            <a:prstGeom prst="rect">
              <a:avLst/>
            </a:prstGeom>
          </p:spPr>
        </p:pic>
        <p:sp>
          <p:nvSpPr>
            <p:cNvPr id="7" name="文本框 6"/>
            <p:cNvSpPr txBox="1"/>
            <p:nvPr/>
          </p:nvSpPr>
          <p:spPr>
            <a:xfrm>
              <a:off x="5657418" y="1140903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第一关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4000">
        <p:random/>
      </p:transition>
    </mc:Choice>
    <mc:Fallback xmlns="">
      <p:transition spd="slow" advTm="4000">
        <p:random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LTRA_SCORM_COURSE_ID" val="A3FE3C99-2218-4003-8976-8FFEF26117BE"/>
  <p:tag name="ISPRING_SCORM_RATE_SLIDES" val="1"/>
  <p:tag name="ISPRINGONLINEFOLDERID" val="0"/>
  <p:tag name="ISPRINGONLINEFOLDERPATH" val="Content List"/>
  <p:tag name="ISPRINGCLOUDFOLDERID" val="0"/>
  <p:tag name="ISPRINGCLOUDFOLDERPATH" val="Repository"/>
  <p:tag name="ISPRING_PLAYERS_CUSTOMIZATION" val="UEsDBBQAAgAIAE+IQ0oVDq0oZAQAAAcRAAAdAAAAdW5pdmVyc2FsL2NvbW1vbl9tZXNzYWdlcy5sbmetWG1v2zYQ/l6g/4EQUGADtrQd0KIYEge0xNhEZMmV6DjZCwRGYmwilJjpxW32ab9mP2y/ZEfKTuK+QFISwDZMyvfc8e6eu6MPjz/nCm1EWUldHDlvD944SBSpzmSxOnIW7OTnDw6qal5kXOlCHDmFdtDx6OWLQ8WLVcNXAr6/fIHQYS6qCpbVyKzu10hmR858nLjhbI6Di8QPJ2EyphNn5Or8hhe3yNcr/Uf5wy/vP3x+++79j4evt5J9gOIZ9v19KGSR3r3pARSwKPQTQCN+EpBz5ozM5zC5cMF8GhBntP0yTHoekTNnZD475RZRRAKWxD71SELjJAiZ9YVPGPGc0YVu0JpvBKo12kjxCdVrAZGsZSlQpWRmH6QaNopGdCnzwhmmQRKRmEXUZTQMnFGsy/L2JwvLm3qtS1BXoUxW/FKJzOqEnLHPb0pRgWpeQ04heNVrCb/UOZfFQafqCC9pMElYGPpxQgJvt+OMSJEhr+RGzUCUCMckAoCSV6J8hGxis8yKI6zUMIQpnUx9eDNjwlSu1gre9VA75gRiMBdFlxTkCIkgu+J4GUaecRqoQhzd8Kr6pMtsLz8eBqoLmAZuCCnosgfgzGDsgCHGEipHWYq07gKbkTjGE5KMw3NIZOBdOEQiPAW6nQ6RuCAxUITEXTIBPqMTbBLeUGyX/zt+pdyks7pFPE1BzrhvI3VTwY5xKbDAMq06GKYmJh8XEDaK/e/QuEUF79rVSm4E2FFmouxUBJXFJZ7Joo8L+ltygqlPvATSyguXCbMlz2jM+S0qdI14tuFFKtClSHkDuX4LzzKZ2Wcmzlb/X438G/F6W1VebQtS4JHzV0Pt2ath3zCrqcCmuhb5Td2l2jhsa/5jrDA5/V0T+hz9cfpjlwQ4ouHzRKaSeaPaqvvk+NxZNjRGnUY80VP9o/XclsRtbR1TKFhjqftLEOimpn9AA1T9pWhwAormbYmGGk6LqwE6g3ALEGj0WIwzcNWeCWfgwgHySzKOKYPZaCkuK1l3jh2WjW2Avh3aFOY8JWpxT8ZLcaVhwlGCb9rpA7qQjXRnQB8MN3utglHmg8kBAK7a5AFIJXOwP+uBuZiRnQfaAr93kqVuVGbJq+S1LfLg2yYXX49NV6XO7a7i1S552yZz/BQr2sNFrdL5gPZ/x7/e8XlAv8dHKSY4cqeJiwOXmEHfcFX1FAIKGFf4LE58PDbiwIWc1+kamumVboqsJ1A7q3vkBAPY9syx4GW6/u+ff3tifGFJu4u2u78OAgFimypI7sB+D3Qtqj+7QBge78vZRR+p7d1mJ9fzqsMoZOGz3CF421pyncPWQbdeSPJt0DBj2J3OgAexTXvdlDC6DUGY4egUapmdwp3RjJfXUAiZ1moQinW1ScB6mPb762VTK1mIIbJPayXmwIzOE+x59q4N5FMyvW57ZgY3inR76VZw6e4L5k5xAHX2CzyRyXogoG1NuyoERG/X9zTffN2p7laV/cvi8PWDfzD+B1BLAwQUAAIACABPiENKCH4LIykDAACGDAAAJwAAAHVuaXZlcnNhbC9mbGFzaF9wdWJsaXNoaW5nX3NldHRpbmdzLnhtbNVX3W7aMBS+5yksT70saTu6diihqgpo1VpAhW3tVWViQ6w6dhbbUHq1p9mD7Ul2HAMFtevSH6RNCBGfn+/8n5jw6DYVaMJyzZWM8G51ByMmY0W5HEf4y6C9fYiRNkRSIpRkEZYKo6NGJczsUHCd9JkxIKoRwEhdz0yEE2OyehBMp9Mq11nuuEpYA/i6Gqs0yHKmmTQsDzJBZvBjZhnTeI5QAgC+qZJztUalglDokc4VtYIhTsFzyV1QRLQF0QkOvNiQxDfjXFlJT5RQOcrHwwi/Ozx2n4WMh2rylEmXE90AoiObOqGUOy+I6PM7hhLGxwm4e1DDaMqpSSK8V3MoIB08RCmwfejEoZwoyIE0c/iUGUKJIf7o7Rl2a/SC4El0JknK4wFwkIs/ws3B9aerXuvi7LTz+XrQ7Z4NTnveiUInWMcJg3VDITikbB6zpZ2QGEPiBPwGnRERmoXBKmkhNlJyzTl3RkMlIPeFFrRROmS0Q1K2Uo3+DZdtkNzFaASBiFmEj3NOBEbcEMHjpbK2Q224KareXpVEgAXtydB5H9+b99mJE5JrturWgqNdzuPGN2UFRTNlkeA3DBmFIH6bwlPC0Gpx0ChXaUGF9jFICw4WJ5xNGT0qcjoH/JOhKzCRWtCEXs0EM97Cd8vv0JCNVA64jEygs4HOtcevPgs4I1rfg5KFj1v9s9Nm6/q002xdbrkACZ0QGT8THArO0sxsBJ/MkFRmoQfpiInVrCgK5bTglYmt+vIyaJ5a4cv81sVYgd5gSTZj5TmF+asHpc0mZFIMohuuAhpGkENJPCYwYlgXXFpWFjAmEikpZojEsNa0G+sJV1YDxQ+wh9Yv99DrIy6L0xhWG1jMKctLQe7s7r2v7X84OPxYrwa/fvzcflJpvvB7gjhzfuOfPLnyl2v/4TYMA7elH1/aJrf/5s7uXbS+lslrp3U5KFXSVr8UXLeMVPdzGakL/5LprbxgSrkAS2nshwzWkuApN4y+ZYu9oE1e9W73PbaZNtlgzK8Zjf8mZH9aXhPX7oVh8OjF1XFSLnkKiXArcXnbbezXduCm+SirUgG09f8OjcpvUEsDBBQAAgAIAE+IQ0q1/AlkugIAAFUKAAAhAAAAdW5pdmVyc2FsL2ZsYXNoX3NraW5fc2V0dGluZ3MueG1slVZtb+IwDP5+vwJx3+nulZ3UITHGSZN2t+k27XvamjYiTaokZce/vzhN1gQo9LAmEft5bMexzVK1pXzxYTJJc8GEfAatKS8VarxuQoubadZqLfgsF1wD1zMuZE3YdPHxp/2kiUVeYokdyLGcDcmhDzO3nzEUF+PbHGWIkIu6IXz/IEoxy0i+LaVoeXExtWrfgGSUbw3y6sd8tR4MwKjS9xrqKKf1Nco4SiNBKcCUvq9RLrIYyYD5SFf2M5LThzp/+wPajiqqLW35CWWI1pAS4iJfL1GG8dx4j19ljnKeoOGvNtAvn1EGoYzsQcbO776iDDJE0zb/0yONFCUWNOacf8R3DhOkMOOHWV2hXCTghTDQxVdw5bF3vQtA7ms49ymOqxTsCet6sBDw0TMGCy1bSBN/6myqEm+PrTbzAYsNYcoAQlUPejJJP5FWeTexrsf9gTfKi9CX0/SQV8HaGlZdwoG7WN/jV6tbuytCp++6IEMJO6cMUuyVPfK3qesRMlD2yGdGC3jkbH+cwaGpI/lHviXuOc/X31iBE3MsnNWfvBUjPeDoqiBVp/CYWhSwUJjOC60B3y1NrK5LKTnKKeVkR0uiqeC/EJft7WVUmhwYXK+d7qxUU83gVMPZHM2aDstlz3E/OmvckN3PQn+57jzRZovfTInWJK9q87OkphPHM2NiCjNNTjNwTxo4yHu+EQHHxh4i1URuQb4IwcaG4UKDGutedMM1BE+ToAZpcrrKqXNyqvy8rTOQa/NqFJSvcqzsgBUtK2b+9CuFNygOGAPWjqor448T+t6XgcI1ARCZV75ru0NnqVumKYMd+OEPFPbKQ3dLlenSoYZb6gfY6LDlnGZUT7pd0fdKvEMC/Qn8q0krcnxgGdH2mmTK3iyafL+G+1yixezXGTZfuMns2fVS5NjYjytolPjv5D9QSwMEFAACAAgAT4hDSiqWD2f+AgAAlwsAACYAAAB1bml2ZXJzYWwvaHRtbF9wdWJsaXNoaW5nX3NldHRpbmdzLnhtbM2Wb08aMRjA3/Mpmi6+lFPnpiN3GCMYiU6IsE1fmXItXGOvvbU98Hy1T7MPtk+yp1dAiI6dRpaFEOjTPr/nX/u04dF9KtCEacOVjPBufQcjJmNFuRxH+MvgdPsQI2OJpEQoySIsFUZHzVqY5UPBTdJn1sJSgwAjTSOzEU6szRpBMJ1O69xk2s0qkVvgm3qs0iDTzDBpmQ4yQQr4sUXGDJ4RKgDgmyo5U2vWagiFnvRZ0VwwxCl4LrkLiogzmwoc+FVDEt+NtcolPVFCaaTHwwi/Ozx2n/kaT2rxlEmXEtMEoRPbBqGUOyeI6PMHhhLGxwl4e7CP0ZRTm0R4b99RYHXwlFKyfeTEUU4UpEDaGT5lllBiiR96e5bdWzMXeBEtJEl5PIAZ5MKPcGtwe3bTa19ddC7Pbwfd7sWg0/NOlDrBKicMVg2F4JDKdcwWdkJiLYkT8Bt0RkQYFgbLovmykZIrzrkxGioBqS+1MBqBp6KI8LHmRGDELRE8XsxaosfMnnIBMTjd3fpIWvwI9PHGCdGGLRuazxiXxbj5TeWCokLlSPA7hqxCEFGewr+EoeV0o5FWaSkVxFhkBKcMTTibMnpUZmkG/JOhGzCR5qAJmy8TzHoL33P+gIZspDRwGZnAVgU5N55ffxE4I8Y8Qsncx63+RafVvu1cttrXWy5AQidExi+EQwlZmtmN8EmBpLJzPUhHTHLDyqJQTsu5KrHVX18Gw9Nc+DK/dTGW0BssyWasvKQwf/WgstmETMqD6A5XiYYjyKEkngkTMRx3LnNWFRgTiZQUBSIxNCrjjvWEq9yAxB9gjzav99DrIy7L0RhuDrCoKdOVkDu7e+/3P3w8OPzUqAe/fvzcXqs0a+E9QZw538NP1jbxRSN/2g3DwPXO59uw1fm/6sK9q/bXKpm6bF8PKhWp3a+E61ZZ1T2vsurKXxu9pSujkgvQZsb+2ECjETzlltG33DSvKPz6+9dvizcq/AajWLt9/98g/Gjx3Fp5X4XBsw/AGshXH9PN2m9QSwMEFAACAAgAT4hDSmhxUpGaAQAAHwYAAB8AAAB1bml2ZXJzYWwvaHRtbF9za2luX3NldHRpbmdzLmpzjZRNb8IwDIbv/AqUXSfEPmG7ocGkSRwmjdu0QyimVKRJlaQdHeK/rw5fTeqOxRfy8uR17CredrrVYhHrPne37rfbv/t7pwFqVudw7euiRU9RZ0YkC5glKYhEAguQ4nj0JO/OBGXMpDOdlx9oa2p+TOE/Sy5MHc8IC01ohjpcEOA3oW2owz8nsVOra19TrdHz3Fole5GSFqTtSaVT7hh29epWvcQAVgXoC+iSR+CZDtxqI8+ODwOMOhepNOOynKpY9eY8Wsda5XLRln9VZqCrT77eA/2nwcvEsxOJsW8W0jDxZIjRTmYajIFD3scJBgkLPgdR8+279QfqGTcLCugiMYk90qMbjDqd8RgaXRqOMHxMVl6Nbg4wmpyFjd0Td7cYHiF4CbphNb7H8ECV5dk/PmCmVYwdaaDNnp9QofgikfEhdR+D5PCyaNvWvXOh7vpj5j0hFTyhFfX80rbZEYKGAK03lo55TZB3StkJSpREDkVo1LQq6DliwzmC+88u49byaJVW46EajlUbuF6Dniklqtt/XbpnmKuz+wVQSwMEFAACAAgAT4hDSj08L9HBAAAA5QEAABoAAAB1bml2ZXJzYWwvaTE4bl9wcmVzZXRzLnhtbJ2RsQrCMBCG9z5FuN3EbqUkdRPcHHSWmqYaaS8ll1of35SKdJGAQyD/8X0/JCd3r75jT+PJOlSQ8y0wg9o1Fm8Kzqf9pgBGocam7hwaBeiA7apM2rzAozdkArFYgaTgHsJQCjFNE7c0+NhArhtDLCauXS/i6R2K2RTDosLilvYv+zODKssYk9fRduGAVbzHtCCMvFYwOxeN3GLrQPwCGpMATKrBUAJofQJ4DAnAjytAiu+b56RHCvGjYpBitZ4qewNQSwMEFAACAAgAT4hDSnL80YFnAAAAawAAABwAAAB1bml2ZXJzYWwvbG9jYWxfc2V0dGluZ3MueG1sDcw7CsNADEXR3qsQ6p1P58JjdymDIc4ChP0IBo0UZkRIdp/pbnG44/zNSh+Uerglvp4uTLDN98NeiZ/rrR+Yaojtom5IbM40T92ovok+ENFgpbfKD2VFbhG4S25yKaiwkGhnPk/dH1BLAwQUAAIACABElFdHI7RO+/sCAACwCAAAFAAAAHVuaXZlcnNhbC9wbGF5ZXIueG1srVXfT9swEH4u0v6HyO/YLR0DqgTEkNAexoTUse2tMombeE3izHYI5a/f2c7vpWxIe2iVnO/77nz33cW/es5S74lJxUUeoAWeI4/loYh4Hgfo4evt8Tm6unx35Bcp3TPp8ShAZc4NgKbIi5gKJS80gO+pTgLUM2BgRl4huZBc74H7FLjbSCdL9O5oBi65ClCidbEipKoqzBUg8liJtDQkCociI4VkiuWaSeLSQF6DXem/o+GXiZzofcFUD1notweuSVqOZ8UHJNUSCxmTk/l8QX7cfV6HCcvoMc+VpnnIkAeVnNlSPtJwdyeiMmXK2Ga+S3LNtDZJWNvM1yu+OM89JcMAOYdNxpSiMVM4zWNEHJZMgP1tSlVS86gBreFVO17zWr+Ned80brZzpHMuyseUqwSO+pDOOgn0yTCqn9nrWgU9NAq6NUzIk+xXySWL7Ou3VozzBXIBW8XZPLGqQjiAp1saaiH3NwADFdUdxG3TsGsatqCWA7fR1x0Fam67ZVSXkjWlmvlPPGLiC5WSGllcalkyn4yMNZYMwT5xV66b1DXET3SWnv5Db4zfqDU/1WudsYD/0ZhPQNTWhOcRe77l4KNZBjXVDIptbFgXKTYxu5xU+Zj1dD0wuRzrpsBFPE1lzGAMI6op6ezkEJRJqsAlLOUI2zs4CE54nKTw05MM49ODNBmVu0mG3sFBcCrC3QS0NbdlJOM6jsTUKsgnE+vED0ulRcZfrDwHe0avrA5fG7nm6Lrg7cHZ/I9RHMRoBnOLJlaXeertq+bw3sypVp3PpnCWgVphHpguC+fVzEJZjHwitqVlqm/6OTX7sAcd5Tw1HdNc30HvolrzF+ZVPDJfusXS1CRhRjMB+nC+7DFAP2G7DMJb06GIW5E3dcCY2Df3byvabPm6da7rhzrsQw2fOKscxs3UR1BHLEWZR6Me4qL7iKgUdtq1ZNRL2RZutDgBkYoiQO/hob7zxelFd+WzxUWDtXndu8Aulzes9DrhTkGk1nV7Eb/eDfD4G1BLAwQUAAIACABPiENKsIcj9GwBAAD3AgAAKQAAAHVuaXZlcnNhbC9za2luX2N1c3RvbWl6YXRpb25fc2V0dGluZ3MueG1sjVLbSiQxEH33K4I/MEkqt4Z2ILeWeVHRAZ+b6ezSrKaXTsRlycebdncYR0c09VR1Tp2iKqdNv8Zon1KeHse/fR6neBdyHuPPtD5DqN1ND9N8M4cUclodKvdjHKbnTfwxLbVaTbmPQz8PdkHTGqPu9SEltXKqZswwiiTz1CvkPLcVa8A1YCvmKLHt6p3EP9057ELMp1Xb1RH6sWETU5jzJg7hzxqO2W+h4w0u534YKy+tBVui7KcWx5ZAjHDJfaEaAASy3BGHi5SN1AR5zDiGYhQFCohwThpRiKQcatY1oqow3wjEJGPUFepp7UZaG0dtkdAQous0rxpbus5IjBEhBJgrXEBnMKpsqBoa1HJAcGBAFG00UYA625mOFe+8sBwp6gXGhRkDGB+Oe9ju7bkO1W+vsz/nF4Inv+AkunhrdcJc7e5pnit5Gx5/P/Q5oHG4OL+59Xf+aqu3m+ur8/++fPXwnrWYtW79qbdfAFBLAwQUAAIACABPiENKKoo35ocRAADwYQAAFwAAAHVuaXZlcnNhbC91bml2ZXJzYWwucG5n7d35V5LZ/wBwSzMnZ6LNzCxtmrTFBdQaMxdabNKRcp3UUtHUbDM1MxRZUqexRSV1yl2aXNolbdLcwCUl1KAJldKUCoUQlRCRHT70nZrPjH7mD/ie83AOeLj3Oc+9r/vc1R/eXPI6sO+bRasXaWlpfePu5uqjpaUD09LSjtPT1aSodlvu0/yZF++zb7dWFXUNV/NFJ2rX/l1aWtU4fUXYAs33r2LdAuO1tBa3f3rPI8fcjtDSCrvg7rrLLzFkYgh+5UGkkixQ5qO0nM8f0Aa15X60fJr1I2TTj67Oesvn2yyZeAYp/+i6/kXaMv35e3QueXkqtFOQlYEUmWhtk2JIfu5BPZ926NFRwjYm45f99RxaaX0Vo6c0iU/rIT4uUEim6Z72/GbxMLsEMVwvkbKLYmTcr1eFnp+n+/ePtz+sXqUsO+S2LZuLO8yCukjephlLu6643DTU/hrSovX3j/s2XtERiid65qZYRXXAzZW2/8yGtOxM1u5zGyM/oEHVTcqw+3dgJvsyI2aVdyM95YRZ3RjvbFAiTh9Bmyz4Z/b5lEjtvh9PK5V8rCEMVjWnuudTwN/4WdRXWFrlmUWNZMzO/xC5E+K9xMBVd3ZGvtESWJN3Ytmc+81rLWf8/CyiB203S3PV+CHEe+lPc2/1EEK5l7OM0zO37JY2171+S41ml9HSVu6/1HfnkP3sFq2fp7/cwHtvxJw66ec2bdkcR82YbQ/RtYT5uRpkz75ek4w0sFnQCyAABIAAEAACQAAIAAEgAASAABAAAkAACAABIAAEgAAQAAJAAAgAASAABIAAEAACQAAIAAEgAASAABAAAkAACAABIAAEgAAQAAJAAAgAASAABIAAEAACQAAIAAEgAASAABAAAkAACAABIAAEgAAQAAJAAAgAASAABIAAEADi/xEiRdo28ojmMij5H9ECz6eo7WO7wxLT5sbR0z1tvy4/4FXAKpvZYQFbes6Hvs9sM14wJ6KgnvnRg0cPzk6FxP57+/5b8jXY5sg5dX12HkyZZz6/bOfdF7PKWKspOvVSaJvW7Cr5C5xhLtKR3Oce4Obfk6YoG+1xTlPP2CkLTbbX40Vn+rr9wVHNTWvH8hjeo/8s0NoeokTNrIDmBctt+ziNImEdSRk97RDTrBJtZXEZKswtSSJZVQwNyUdJ3qUXmaol5I2GbtaNTcgk3uhMVrupyT9jKcK1+UT5JEVVof52100XzgNGNOWcM7Ue7UJiB52AVLNF8B14aTsrdOpNPK3kJ0uj9MNgBHL7SRP1BcOQV720bTh5u6kqVkh15KMm4uBoUd9zMEZw5Qqe5iIfv8t5zBYLt3djlzQJOo3hJUo+Vi0fpGKQYFFiI/XR5Kk3TKhaShs0ATczgn+oei8OQAaaoKf/eB5J4PxWWoUsOLq3dlz+wlE4Tc3/8vRzUmQe077KRZe2eYdy40qT2AUdNDNe3PVSWr1L0+TM3fRlcRAHxuqfwOKfSNWMjdWIoQRGx8buk6XiZvGw/DH53isfUgi+mEGLwQiLDNWNbGlScbta694jgpdPlKqZj+a/VzPqD0pWIbxBjfLJRkRnFbIBWYwcQDbFgUdvrn+qBxap8yZPFWULatZOJQfN1PTyDhH2BLpcbw4H0+8/W4w9HFDDffdXhamvdypHh1g4KCY8vPXiGg/E2SqbiInuYATqGjPnu8XmJ+EvfFFNZk6Udt7yHtnIExViP+ROJKXWM/+kN0S5IeG+Vk5eB2tSnM7Q+5alOBHsnV2uStb5RfDwcniCv4hpUN9ZkvnW1oTglNHhveAi9/2IMVPS2f/BtvRcXjYai0Ou7bzJrcmrCOG8kwa0juy4fpx8KDtJPsCf6K53sP/cr7abaYuarTwF8b33MAXXqYq7WJIvCpPA8OA8nHmXSillfpWE4rYNtHjjY2mkkfBBs8D8IKapJas7qFLsFfabKtmkZsuGDNG+C4Sle7ekwvCYxNteNvArGWZ/VNlTg3+YUTqPiS1ueYC7L27xADMHEFsGTfifahKQvXZqR/IAL/nwuX5q4ZcObufFHHy/AloN7ez+fbo2NoMp7C3lDPA5NWcPimJbI2ihtosR0ZA7pFY8FntFuqBvIze84yF7yokahoWcamxcCmMLQlfDahdcr0+PxpFWbDhnZASmE0nkgbxI7qjj08GE5uXOI5HTv6c3OztAOeTPY+HWsRtEJ5Y5lpkjJb/2QMQGm+YxucxbxK1RXMt+pyBIfWVozUSyb4b+3as+IEOPKjGowFffvDFDz5ynfj21jT/tRBURSxxiOM8/3xDxsmW/yvzW4M2nLwOZ3KtxJSSskk7x4FRPx7aOrE51R2+mVvHjfarLiYZdhTF6DWcLTEqVYX7wg3aZfnR+mA/JRcnAVTLbI5BUkZkfHSs9hgLlyh4LlF6dLPiMM8za7swHfvVMZDWEokhMjg/5axo8bpw48ZgxgNqcFSNrUIID4VilKO0mZa2+edFr3PHjDeNh6SvuhDftOSw0c8hTxj8QXUpakCsgjPSqT8tvpeMENQhsaQLVwKZTXFaAcffryGnIW3TouxOZ522VlQT6rTscu8z1BjsqPe1Am+hCuK1t24GpZBiJyyvMG+1NpZiqPqY/wLb0ydOD+QsbimZk+JmF0ZNk5ecpF62bpSRsNZlK4trgz1Fe2WD5vqjhdNXJwlRKin6u7OfEBtdXumcZeYcywB130j2x1s6kCvv5ILg66wm1gThSgcnaaUslrO9IDLDa10nw1BR7cTNLUImwf/+D8/3dXZHq+c9f5p3q676uMmEVEfu7m9mR9ZYDa05sSeIE8nuHMfKJK6cbJrg6uSIiqNnek3//80L2NuibNVOeegz4m+dY1Zg/STYWTpc9SZJ9NISj4oS9vp7RGJUQz5wR8Go5vqQZhZAGR11olaiFuCReUl/7GDYXV8aLy5u0QGNEEpFmTtiOHhDY9vO8SSEEehWjziSE4w/Cl4Yrkc5MmUi2JpRB5yevZI06j8gL9MwX6uaaXTWZBBnpuhxWZhGHBRgZ9xY8s4fd/UgW0/p08Ne6zX8F0rXVjFWLma+0WcfZcAFEleyaJstPYODsmSjhPWYyg9ULX9zP3+YyWaK+ksMnqVUduVmrspusPWKMKcJCPHnrW7+nt01ZjE544unkEp7UD3bXVLQDx6h7765cxakWeqnF54N5wscEGpFJc4Usha20GHlpXJIu1z5JaYnkP7NOJm/Kf/g4orvdKOzz+ncnpW4YybsRYKtKPY1aBj24hO45vg9SgFkGj2NpJj6i1VkY/ugguR2r5MHBJtiG4dscX+iWwvuZ8+jkw8jkV5ykLByDJzL2JFnkB80oyPReXvAfETplSatWcxyb09Ahk1L6r5kVwgJokKY+R7ZutsXxQdV7UikBv/aoEYPCiMxtf4X9rUu5J/GPq72QVS27jdtVtyBXJoKqBLi6B9bXNdcHw1huHbkyb/j7Gs8NAVMkmrBYtYBz0VWukytrJjtk7e2qHX1Wner+OmCHaavrukvZ5bedMHxoee0QKbTtZ7H+X2MsYdWrjXo9+KOWTmPLxTKH3W5W6ytby124pkxEuGp7+J2a6P3OmTrh12yJaoreIiGYHihHWpUIBjh2cCSDdwh8uKRVorIQNVih3akoM9v13s4TZ6ttlcosA9iY+FPhG/TMNSs39HuSYhQM3gnD9hP62l+2z0hUVz+c2AkJI91DE+zlf1YniJCCTm2pDa2xOpsRE7DD5TfT6jKTut270eocbl5eBpxwDKJ0CMZlvPBROxLX3CJGRDIZ4ZRBFxrCMrKTF0zgVF2gKBIeME7Kkg+QVkQx8t7omcMxrM7NbUmtA6KHaOtEp+fLSgUfL397QaSS85lOM6/CizaWJr6vxYOgio/sRqZysoOlt5EhXxw7sRbZRG8wbB35fbJ9MF3+ZYdUdOJt9j6T147fZ+ACOfq5UtJBO3VO8VIQOy6U63FmTFyEsesVjG4XYt3NpWsSuSG5nG3OuKX2neJgI7iPHTzf0ll92So82FatsmIdxxnAujpfSgPyLS1hLrIPZc/FJLVy/97s1AYeh+4JRQu2i56ItnJbk1FYtwTbWDdIAbHMhN4ZTCPQC5DBzaCwL1sp4um31/xD6nNCz7y2XzOkmVI78172qK8Vb2M+Odvg91oUucXj2yMTbqETwtczZg6ik/QLz2rBlPpxKaPmqGv58U2F6vge8iLzyO/QRYL98Kh5Ff0bQC6StxXVEau9x+J4x1+miSWq87yI0AlHtjeH3HZKlXUIIjhH50508roc/1wl5EaJmt0f6LK5R/fVYPWPVMmqc/etz2l6hdPNjEh3ZxWqomaG9YG3yFwkz8AuTjwMKcC6H1AiFmTLxjJkNRUCZ68xaQYjWQWev/a7/F8voYdLdXLdIUmsTHtrYi+7RrORSB+KpzkXaZ4RooiknIjBlL42UrDtSfWSlxZQBH5Xc9ogp6R7+ngOYlq0+IxiefhgadWwzeH8cXFr+2/iD9ySzxX9ujgtxVOzZT3yVTbq6x3oN7IN6ppYb1NTBqtHbVa0SItl3NovHFwJ6iTsx5Iuf8VicNRPT8t2WA55yhSdPBsoTvayeOmesbixd40hzB0E2ZU/kJJpvFfVLWNalCzSjYUCZe5jJVjpRx7hnqp1DoIUaIbk0SqRswfbu9xa7ImV0TtoMrUwHTr9Yk8RXjGy8QiloCNn6ZOnOaOhv9Mc89BplHzZRCF4kbmLl2Nv2a2oi5+7XszbB3XDA47548sNDowev34K39WdVAIm8wgkor/lnUdN4ZpdEejYhBNXsw1ulERlV+4qX/QK5eBD+h5dXChGyQeZK2E6ucaNfoFIcuP0Rx4yGY50cFKwsbEjWUM2nxvna21w87RP47GaEXWDizX0GpNTzykddLyuZ/6IDz/DbxZjop1reN2n2Ba5MWjeYc2ZYH3+uKSyiyFaHM8F6YHE81Z82ZK/6G7RTJrDWwotpcQqXLfnO/EdrEEUE9xhxDkWZivV8YRwpc4BKHcqV9NLiPzQPNX5jx9DTNfVx4i/bD1MMZJ3u5i0CCbOg99Ltyog+YIZJRI0Ey0eSus3W2n+iPQN81OP1jSuRa5UbCMwc+CsPaSTy1qYu4fI7R9AVImSLZXz3r1zOXbky2CRGd3mh1XPhHfFY5vMmByV7AFaCk+eeGwhfdPSFrFs/xh+4fDMfjgcIx0l3HRXqqOZ049VSWGaLp30y/LWEUlrOfFc7IRjHdqU/4LgGSRr72iXo2NHqUMOf9bZntySgHJq4JOr/aVnPY4SpsQ7+jgJ1/CGTzXPR1UpWbWQxI7BqxUcKBwFujyNN1BREcRHUhEBa5Vf/E4MkXbDVWfCSfxnP124Yap4u3Ah43W457e8iUYMrgK6TvO8UC9Y1kNmn1u5XHfMQjtLUM++40STla71iPLBxW8B821CshpYFXZuJiYLc+Ot4k9a0HGY6bLn7SBo047CXlY/fUP6ZFxzPF+zV/zl4yqsW5+w6TLBczxxY0gU/8qXJSg3JVxtNmwzf+eUEwNFTa7C0wgO6eEKsxNrYNSlgWdiPwXLryTmUT71aY8yyn+nrJLhPxKDla1dfz8oco7dUN2cCCKdeF9z7OFM/HC8AoWJtnTohN/sbC0f3pQlsu84uXg9uhitmqmf74aG5sp8fpYxpXkfFONR0EaJbRYyP+A96HK8Iq2tu8fqv8c+f23OtHS8kIal05IaSapL8uZU9ynjYiGLONVlUbTPFH3WV/3m43SU8pDzeDHcHtwIXTf7yP8qeiekQElve5iY3jrngKvp4Uc2t89JttNk2C+KWTHnLA4BmatlDNKay/Zf68798QCP/wvWL2eqz60b3vRvwfpFHYbw7Uv+x71bWvJ07157M6Dgp1+7xFfxHHfazbkiyjCzHBOkmXMEmj62z91n+Zx/cNx4kHLiOxbZv7Uc806z4PDZQho0JhnyY2Fh1+zfJ4Bq9+2+ewmGVZgWEHuaf1PrQrU0L/e9B1yrdoem/gdQSwMEFAACAAgAT4hDSpXukX5LAAAAawAAABsAAAB1bml2ZXJzYWwvdW5pdmVyc2FsLnBuZy54bWyzsa/IzVEoSy0qzszPs1Uy1DNQsrfj5bIpKEoty0wtV6gAigEFIUBJoRLINUJwyzNTSjKAQgbmZgjBjNTM9IwSWyULA3O4oD7QTABQSwECAAAUAAIACABPiENKFQ6tKGQEAAAHEQAAHQAAAAAAAAABAAAAAAAAAAAAdW5pdmVyc2FsL2NvbW1vbl9tZXNzYWdlcy5sbmdQSwECAAAUAAIACABPiENKCH4LIykDAACGDAAAJwAAAAAAAAABAAAAAACfBAAAdW5pdmVyc2FsL2ZsYXNoX3B1Ymxpc2hpbmdfc2V0dGluZ3MueG1sUEsBAgAAFAACAAgAT4hDSrX8CWS6AgAAVQoAACEAAAAAAAAAAQAAAAAADQgAAHVuaXZlcnNhbC9mbGFzaF9za2luX3NldHRpbmdzLnhtbFBLAQIAABQAAgAIAE+IQ0oqlg9n/gIAAJcLAAAmAAAAAAAAAAEAAAAAAAYLAAB1bml2ZXJzYWwvaHRtbF9wdWJsaXNoaW5nX3NldHRpbmdzLnhtbFBLAQIAABQAAgAIAE+IQ0pocVKRmgEAAB8GAAAfAAAAAAAAAAEAAAAAAEgOAAB1bml2ZXJzYWwvaHRtbF9za2luX3NldHRpbmdzLmpzUEsBAgAAFAACAAgAT4hDSj08L9HBAAAA5QEAABoAAAAAAAAAAQAAAAAAHxAAAHVuaXZlcnNhbC9pMThuX3ByZXNldHMueG1sUEsBAgAAFAACAAgAT4hDSnL80YFnAAAAawAAABwAAAAAAAAAAQAAAAAAGBEAAHVuaXZlcnNhbC9sb2NhbF9zZXR0aW5ncy54bWxQSwECAAAUAAIACABElFdHI7RO+/sCAACwCAAAFAAAAAAAAAABAAAAAAC5EQAAdW5pdmVyc2FsL3BsYXllci54bWxQSwECAAAUAAIACABPiENKsIcj9GwBAAD3AgAAKQAAAAAAAAABAAAAAADmFAAAdW5pdmVyc2FsL3NraW5fY3VzdG9taXphdGlvbl9zZXR0aW5ncy54bWxQSwECAAAUAAIACABPiENKKoo35ocRAADwYQAAFwAAAAAAAAAAAAAAAACZFgAAdW5pdmVyc2FsL3VuaXZlcnNhbC5wbmdQSwECAAAUAAIACABPiENKle6RfksAAABrAAAAGwAAAAAAAAABAAAAAABVKAAAdW5pdmVyc2FsL3VuaXZlcnNhbC5wbmcueG1sUEsFBgAAAAALAAsASQMAANkoAAAAAA=="/>
  <p:tag name="ISPRING_PRESENTATION_TITLE" val="1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4426,&quot;width&quot;:8305}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">
      <a:majorFont>
        <a:latin typeface="Arial Black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694</Words>
  <Application>Microsoft Office PowerPoint</Application>
  <PresentationFormat>宽屏</PresentationFormat>
  <Paragraphs>95</Paragraphs>
  <Slides>22</Slides>
  <Notes>14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26" baseType="lpstr">
      <vt:lpstr>Arial</vt:lpstr>
      <vt:lpstr>Arial Black</vt:lpstr>
      <vt:lpstr>Calibri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>http:/www.ypppt.com</cp:keywords>
  <cp:lastModifiedBy/>
  <cp:revision>18</cp:revision>
  <dcterms:created xsi:type="dcterms:W3CDTF">2017-10-20T03:31:00Z</dcterms:created>
  <dcterms:modified xsi:type="dcterms:W3CDTF">2020-09-29T05:26:45Z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2052-11.1.0.10069</vt:lpwstr>
  </property>
</Properties>
</file>